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sldIdLst>
    <p:sldId id="257" r:id="rId3"/>
    <p:sldId id="259" r:id="rId4"/>
    <p:sldId id="264" r:id="rId5"/>
    <p:sldId id="321" r:id="rId6"/>
    <p:sldId id="267" r:id="rId7"/>
    <p:sldId id="266" r:id="rId8"/>
    <p:sldId id="268" r:id="rId9"/>
    <p:sldId id="270" r:id="rId10"/>
    <p:sldId id="269" r:id="rId11"/>
    <p:sldId id="271" r:id="rId12"/>
    <p:sldId id="273" r:id="rId13"/>
    <p:sldId id="275" r:id="rId14"/>
    <p:sldId id="276" r:id="rId15"/>
    <p:sldId id="277" r:id="rId16"/>
    <p:sldId id="278" r:id="rId17"/>
    <p:sldId id="279" r:id="rId18"/>
    <p:sldId id="282" r:id="rId19"/>
    <p:sldId id="284" r:id="rId20"/>
    <p:sldId id="294" r:id="rId21"/>
    <p:sldId id="296" r:id="rId22"/>
    <p:sldId id="297" r:id="rId23"/>
    <p:sldId id="295" r:id="rId24"/>
    <p:sldId id="298" r:id="rId25"/>
    <p:sldId id="299" r:id="rId26"/>
    <p:sldId id="301" r:id="rId27"/>
    <p:sldId id="302" r:id="rId28"/>
    <p:sldId id="303" r:id="rId29"/>
    <p:sldId id="306" r:id="rId30"/>
    <p:sldId id="308" r:id="rId31"/>
    <p:sldId id="307" r:id="rId32"/>
    <p:sldId id="304" r:id="rId33"/>
    <p:sldId id="305" r:id="rId34"/>
    <p:sldId id="318" r:id="rId35"/>
    <p:sldId id="319" r:id="rId36"/>
    <p:sldId id="309" r:id="rId37"/>
    <p:sldId id="317" r:id="rId38"/>
    <p:sldId id="316" r:id="rId39"/>
    <p:sldId id="315" r:id="rId40"/>
    <p:sldId id="314" r:id="rId41"/>
    <p:sldId id="280" r:id="rId42"/>
    <p:sldId id="281" r:id="rId43"/>
    <p:sldId id="320" r:id="rId44"/>
  </p:sldIdLst>
  <p:sldSz cx="12188825" cy="6858000"/>
  <p:notesSz cx="6858000" cy="9144000"/>
  <p:defaultTextStyle>
    <a:defPPr>
      <a:defRPr lang="en-US"/>
    </a:defPPr>
    <a:lvl1pPr marL="0" algn="l" defTabSz="914219" rtl="0" eaLnBrk="1" latinLnBrk="0" hangingPunct="1">
      <a:defRPr sz="1799" kern="1200">
        <a:solidFill>
          <a:schemeClr val="tx1"/>
        </a:solidFill>
        <a:latin typeface="+mn-lt"/>
        <a:ea typeface="+mn-ea"/>
        <a:cs typeface="+mn-cs"/>
      </a:defRPr>
    </a:lvl1pPr>
    <a:lvl2pPr marL="457109" algn="l" defTabSz="914219" rtl="0" eaLnBrk="1" latinLnBrk="0" hangingPunct="1">
      <a:defRPr sz="1799" kern="1200">
        <a:solidFill>
          <a:schemeClr val="tx1"/>
        </a:solidFill>
        <a:latin typeface="+mn-lt"/>
        <a:ea typeface="+mn-ea"/>
        <a:cs typeface="+mn-cs"/>
      </a:defRPr>
    </a:lvl2pPr>
    <a:lvl3pPr marL="914219" algn="l" defTabSz="914219" rtl="0" eaLnBrk="1" latinLnBrk="0" hangingPunct="1">
      <a:defRPr sz="1799" kern="1200">
        <a:solidFill>
          <a:schemeClr val="tx1"/>
        </a:solidFill>
        <a:latin typeface="+mn-lt"/>
        <a:ea typeface="+mn-ea"/>
        <a:cs typeface="+mn-cs"/>
      </a:defRPr>
    </a:lvl3pPr>
    <a:lvl4pPr marL="1371328" algn="l" defTabSz="914219" rtl="0" eaLnBrk="1" latinLnBrk="0" hangingPunct="1">
      <a:defRPr sz="1799" kern="1200">
        <a:solidFill>
          <a:schemeClr val="tx1"/>
        </a:solidFill>
        <a:latin typeface="+mn-lt"/>
        <a:ea typeface="+mn-ea"/>
        <a:cs typeface="+mn-cs"/>
      </a:defRPr>
    </a:lvl4pPr>
    <a:lvl5pPr marL="1828437" algn="l" defTabSz="914219" rtl="0" eaLnBrk="1" latinLnBrk="0" hangingPunct="1">
      <a:defRPr sz="1799" kern="1200">
        <a:solidFill>
          <a:schemeClr val="tx1"/>
        </a:solidFill>
        <a:latin typeface="+mn-lt"/>
        <a:ea typeface="+mn-ea"/>
        <a:cs typeface="+mn-cs"/>
      </a:defRPr>
    </a:lvl5pPr>
    <a:lvl6pPr marL="2285546" algn="l" defTabSz="914219" rtl="0" eaLnBrk="1" latinLnBrk="0" hangingPunct="1">
      <a:defRPr sz="1799" kern="1200">
        <a:solidFill>
          <a:schemeClr val="tx1"/>
        </a:solidFill>
        <a:latin typeface="+mn-lt"/>
        <a:ea typeface="+mn-ea"/>
        <a:cs typeface="+mn-cs"/>
      </a:defRPr>
    </a:lvl6pPr>
    <a:lvl7pPr marL="2742656" algn="l" defTabSz="914219" rtl="0" eaLnBrk="1" latinLnBrk="0" hangingPunct="1">
      <a:defRPr sz="1799" kern="1200">
        <a:solidFill>
          <a:schemeClr val="tx1"/>
        </a:solidFill>
        <a:latin typeface="+mn-lt"/>
        <a:ea typeface="+mn-ea"/>
        <a:cs typeface="+mn-cs"/>
      </a:defRPr>
    </a:lvl7pPr>
    <a:lvl8pPr marL="3199765" algn="l" defTabSz="914219" rtl="0" eaLnBrk="1" latinLnBrk="0" hangingPunct="1">
      <a:defRPr sz="1799" kern="1200">
        <a:solidFill>
          <a:schemeClr val="tx1"/>
        </a:solidFill>
        <a:latin typeface="+mn-lt"/>
        <a:ea typeface="+mn-ea"/>
        <a:cs typeface="+mn-cs"/>
      </a:defRPr>
    </a:lvl8pPr>
    <a:lvl9pPr marL="3656874" algn="l" defTabSz="914219"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47D1D1"/>
    <a:srgbClr val="2EB8B8"/>
    <a:srgbClr val="196666"/>
    <a:srgbClr val="248F8F"/>
    <a:srgbClr val="FFFF66"/>
    <a:srgbClr val="FFFF00"/>
    <a:srgbClr val="FFFF99"/>
    <a:srgbClr val="FFFFCC"/>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hna midya" userId="4b0efb40ad57ef45" providerId="LiveId" clId="{33500925-EF38-45F6-BDB7-FC0AA64D5377}"/>
    <pc:docChg chg="undo redo custSel addSld delSld modSld sldOrd">
      <pc:chgData name="meghna midya" userId="4b0efb40ad57ef45" providerId="LiveId" clId="{33500925-EF38-45F6-BDB7-FC0AA64D5377}" dt="2021-04-27T16:48:49.151" v="2706" actId="207"/>
      <pc:docMkLst>
        <pc:docMk/>
      </pc:docMkLst>
      <pc:sldChg chg="addSp delSp modSp del mod setBg">
        <pc:chgData name="meghna midya" userId="4b0efb40ad57ef45" providerId="LiveId" clId="{33500925-EF38-45F6-BDB7-FC0AA64D5377}" dt="2021-04-27T13:11:20.966" v="1968" actId="2696"/>
        <pc:sldMkLst>
          <pc:docMk/>
          <pc:sldMk cId="1420017821" sldId="274"/>
        </pc:sldMkLst>
        <pc:picChg chg="add del mod">
          <ac:chgData name="meghna midya" userId="4b0efb40ad57ef45" providerId="LiveId" clId="{33500925-EF38-45F6-BDB7-FC0AA64D5377}" dt="2021-04-27T12:56:50.549" v="1808" actId="21"/>
          <ac:picMkLst>
            <pc:docMk/>
            <pc:sldMk cId="1420017821" sldId="274"/>
            <ac:picMk id="3" creationId="{D2AC7A05-8668-4A62-9C43-1C1931080690}"/>
          </ac:picMkLst>
        </pc:picChg>
        <pc:picChg chg="add mod">
          <ac:chgData name="meghna midya" userId="4b0efb40ad57ef45" providerId="LiveId" clId="{33500925-EF38-45F6-BDB7-FC0AA64D5377}" dt="2021-04-27T13:04:20.527" v="1841" actId="1076"/>
          <ac:picMkLst>
            <pc:docMk/>
            <pc:sldMk cId="1420017821" sldId="274"/>
            <ac:picMk id="4" creationId="{B173041F-C0FA-4150-9A67-E55F88525F83}"/>
          </ac:picMkLst>
        </pc:picChg>
        <pc:picChg chg="add mod">
          <ac:chgData name="meghna midya" userId="4b0efb40ad57ef45" providerId="LiveId" clId="{33500925-EF38-45F6-BDB7-FC0AA64D5377}" dt="2021-04-27T13:04:35.829" v="1842" actId="1076"/>
          <ac:picMkLst>
            <pc:docMk/>
            <pc:sldMk cId="1420017821" sldId="274"/>
            <ac:picMk id="5" creationId="{262311C0-8544-4A14-BD54-E714631F7822}"/>
          </ac:picMkLst>
        </pc:picChg>
      </pc:sldChg>
      <pc:sldChg chg="modSp mod">
        <pc:chgData name="meghna midya" userId="4b0efb40ad57ef45" providerId="LiveId" clId="{33500925-EF38-45F6-BDB7-FC0AA64D5377}" dt="2021-04-27T16:47:01.525" v="2695" actId="208"/>
        <pc:sldMkLst>
          <pc:docMk/>
          <pc:sldMk cId="3084753055" sldId="276"/>
        </pc:sldMkLst>
        <pc:spChg chg="mod">
          <ac:chgData name="meghna midya" userId="4b0efb40ad57ef45" providerId="LiveId" clId="{33500925-EF38-45F6-BDB7-FC0AA64D5377}" dt="2021-04-27T16:46:25.274" v="2687" actId="208"/>
          <ac:spMkLst>
            <pc:docMk/>
            <pc:sldMk cId="3084753055" sldId="276"/>
            <ac:spMk id="8" creationId="{6E500CED-5AD8-4F89-A1AE-0CF2BF241583}"/>
          </ac:spMkLst>
        </pc:spChg>
        <pc:spChg chg="mod">
          <ac:chgData name="meghna midya" userId="4b0efb40ad57ef45" providerId="LiveId" clId="{33500925-EF38-45F6-BDB7-FC0AA64D5377}" dt="2021-04-27T16:46:25.274" v="2687" actId="208"/>
          <ac:spMkLst>
            <pc:docMk/>
            <pc:sldMk cId="3084753055" sldId="276"/>
            <ac:spMk id="25" creationId="{7AFC8C69-539A-4735-AE30-766A8523A74D}"/>
          </ac:spMkLst>
        </pc:spChg>
        <pc:spChg chg="mod">
          <ac:chgData name="meghna midya" userId="4b0efb40ad57ef45" providerId="LiveId" clId="{33500925-EF38-45F6-BDB7-FC0AA64D5377}" dt="2021-04-27T16:46:25.274" v="2687" actId="208"/>
          <ac:spMkLst>
            <pc:docMk/>
            <pc:sldMk cId="3084753055" sldId="276"/>
            <ac:spMk id="26" creationId="{89159852-5E4F-4D91-BFAF-C437DA86ED75}"/>
          </ac:spMkLst>
        </pc:spChg>
        <pc:spChg chg="mod">
          <ac:chgData name="meghna midya" userId="4b0efb40ad57ef45" providerId="LiveId" clId="{33500925-EF38-45F6-BDB7-FC0AA64D5377}" dt="2021-04-27T16:46:25.274" v="2687" actId="208"/>
          <ac:spMkLst>
            <pc:docMk/>
            <pc:sldMk cId="3084753055" sldId="276"/>
            <ac:spMk id="27" creationId="{633AA0DC-89FB-4C35-A491-A8B1325B575E}"/>
          </ac:spMkLst>
        </pc:spChg>
        <pc:spChg chg="mod">
          <ac:chgData name="meghna midya" userId="4b0efb40ad57ef45" providerId="LiveId" clId="{33500925-EF38-45F6-BDB7-FC0AA64D5377}" dt="2021-04-27T16:46:34.343" v="2688" actId="1076"/>
          <ac:spMkLst>
            <pc:docMk/>
            <pc:sldMk cId="3084753055" sldId="276"/>
            <ac:spMk id="43" creationId="{C5B7708F-FA18-44F7-9B2A-C5E186112D43}"/>
          </ac:spMkLst>
        </pc:spChg>
        <pc:graphicFrameChg chg="mod">
          <ac:chgData name="meghna midya" userId="4b0efb40ad57ef45" providerId="LiveId" clId="{33500925-EF38-45F6-BDB7-FC0AA64D5377}" dt="2021-04-27T16:47:01.525" v="2695" actId="208"/>
          <ac:graphicFrameMkLst>
            <pc:docMk/>
            <pc:sldMk cId="3084753055" sldId="276"/>
            <ac:graphicFrameMk id="46" creationId="{4F81BCE2-4AF7-40A6-95C3-9FB6458CB814}"/>
          </ac:graphicFrameMkLst>
        </pc:graphicFrameChg>
      </pc:sldChg>
      <pc:sldChg chg="modSp">
        <pc:chgData name="meghna midya" userId="4b0efb40ad57ef45" providerId="LiveId" clId="{33500925-EF38-45F6-BDB7-FC0AA64D5377}" dt="2021-04-27T16:47:58.311" v="2699" actId="208"/>
        <pc:sldMkLst>
          <pc:docMk/>
          <pc:sldMk cId="640958002" sldId="277"/>
        </pc:sldMkLst>
        <pc:graphicFrameChg chg="mod">
          <ac:chgData name="meghna midya" userId="4b0efb40ad57ef45" providerId="LiveId" clId="{33500925-EF38-45F6-BDB7-FC0AA64D5377}" dt="2021-04-27T16:47:58.311" v="2699" actId="208"/>
          <ac:graphicFrameMkLst>
            <pc:docMk/>
            <pc:sldMk cId="640958002" sldId="277"/>
            <ac:graphicFrameMk id="3" creationId="{8D56E854-E825-4D70-AFBC-EDF473EF1AE4}"/>
          </ac:graphicFrameMkLst>
        </pc:graphicFrameChg>
        <pc:graphicFrameChg chg="mod">
          <ac:chgData name="meghna midya" userId="4b0efb40ad57ef45" providerId="LiveId" clId="{33500925-EF38-45F6-BDB7-FC0AA64D5377}" dt="2021-04-27T16:47:34.082" v="2697" actId="208"/>
          <ac:graphicFrameMkLst>
            <pc:docMk/>
            <pc:sldMk cId="640958002" sldId="277"/>
            <ac:graphicFrameMk id="11" creationId="{55B5B511-C159-4F12-B33D-2E07775BA823}"/>
          </ac:graphicFrameMkLst>
        </pc:graphicFrameChg>
      </pc:sldChg>
      <pc:sldChg chg="modSp mod">
        <pc:chgData name="meghna midya" userId="4b0efb40ad57ef45" providerId="LiveId" clId="{33500925-EF38-45F6-BDB7-FC0AA64D5377}" dt="2021-04-27T12:24:45.722" v="1766" actId="18714"/>
        <pc:sldMkLst>
          <pc:docMk/>
          <pc:sldMk cId="512431977" sldId="278"/>
        </pc:sldMkLst>
        <pc:graphicFrameChg chg="mod">
          <ac:chgData name="meghna midya" userId="4b0efb40ad57ef45" providerId="LiveId" clId="{33500925-EF38-45F6-BDB7-FC0AA64D5377}" dt="2021-04-27T12:24:45.722" v="1766" actId="18714"/>
          <ac:graphicFrameMkLst>
            <pc:docMk/>
            <pc:sldMk cId="512431977" sldId="278"/>
            <ac:graphicFrameMk id="11" creationId="{55B5B511-C159-4F12-B33D-2E07775BA823}"/>
          </ac:graphicFrameMkLst>
        </pc:graphicFrameChg>
      </pc:sldChg>
      <pc:sldChg chg="modSp mod">
        <pc:chgData name="meghna midya" userId="4b0efb40ad57ef45" providerId="LiveId" clId="{33500925-EF38-45F6-BDB7-FC0AA64D5377}" dt="2021-04-27T16:48:37.266" v="2704" actId="207"/>
        <pc:sldMkLst>
          <pc:docMk/>
          <pc:sldMk cId="3310008392" sldId="279"/>
        </pc:sldMkLst>
        <pc:spChg chg="mod">
          <ac:chgData name="meghna midya" userId="4b0efb40ad57ef45" providerId="LiveId" clId="{33500925-EF38-45F6-BDB7-FC0AA64D5377}" dt="2021-04-27T11:34:05.314" v="1052" actId="14100"/>
          <ac:spMkLst>
            <pc:docMk/>
            <pc:sldMk cId="3310008392" sldId="279"/>
            <ac:spMk id="16" creationId="{C6EE85F5-48E1-40E7-B2D7-4DE24C6962DC}"/>
          </ac:spMkLst>
        </pc:spChg>
        <pc:graphicFrameChg chg="mod modGraphic">
          <ac:chgData name="meghna midya" userId="4b0efb40ad57ef45" providerId="LiveId" clId="{33500925-EF38-45F6-BDB7-FC0AA64D5377}" dt="2021-04-27T16:48:31.085" v="2703" actId="207"/>
          <ac:graphicFrameMkLst>
            <pc:docMk/>
            <pc:sldMk cId="3310008392" sldId="279"/>
            <ac:graphicFrameMk id="17" creationId="{FA63B82B-2F55-4B60-9AA6-D3469F29ABDE}"/>
          </ac:graphicFrameMkLst>
        </pc:graphicFrameChg>
        <pc:graphicFrameChg chg="mod modGraphic">
          <ac:chgData name="meghna midya" userId="4b0efb40ad57ef45" providerId="LiveId" clId="{33500925-EF38-45F6-BDB7-FC0AA64D5377}" dt="2021-04-27T16:48:37.266" v="2704" actId="207"/>
          <ac:graphicFrameMkLst>
            <pc:docMk/>
            <pc:sldMk cId="3310008392" sldId="279"/>
            <ac:graphicFrameMk id="18" creationId="{71CCD69E-BEB6-4572-8E44-931D3BDD05A9}"/>
          </ac:graphicFrameMkLst>
        </pc:graphicFrameChg>
      </pc:sldChg>
      <pc:sldChg chg="addSp modSp mod">
        <pc:chgData name="meghna midya" userId="4b0efb40ad57ef45" providerId="LiveId" clId="{33500925-EF38-45F6-BDB7-FC0AA64D5377}" dt="2021-04-27T11:26:26.962" v="779" actId="207"/>
        <pc:sldMkLst>
          <pc:docMk/>
          <pc:sldMk cId="2572847230" sldId="280"/>
        </pc:sldMkLst>
        <pc:spChg chg="mod">
          <ac:chgData name="meghna midya" userId="4b0efb40ad57ef45" providerId="LiveId" clId="{33500925-EF38-45F6-BDB7-FC0AA64D5377}" dt="2021-04-27T11:16:49.250" v="597" actId="1076"/>
          <ac:spMkLst>
            <pc:docMk/>
            <pc:sldMk cId="2572847230" sldId="280"/>
            <ac:spMk id="4" creationId="{34E8961F-A454-460A-9C17-3A18BBCE7E38}"/>
          </ac:spMkLst>
        </pc:spChg>
        <pc:spChg chg="add mod">
          <ac:chgData name="meghna midya" userId="4b0efb40ad57ef45" providerId="LiveId" clId="{33500925-EF38-45F6-BDB7-FC0AA64D5377}" dt="2021-04-27T11:17:27.623" v="601" actId="14100"/>
          <ac:spMkLst>
            <pc:docMk/>
            <pc:sldMk cId="2572847230" sldId="280"/>
            <ac:spMk id="5" creationId="{FBB93DF4-21B8-45A2-9071-F86424345F9C}"/>
          </ac:spMkLst>
        </pc:spChg>
        <pc:spChg chg="add mod">
          <ac:chgData name="meghna midya" userId="4b0efb40ad57ef45" providerId="LiveId" clId="{33500925-EF38-45F6-BDB7-FC0AA64D5377}" dt="2021-04-27T11:26:26.962" v="779" actId="207"/>
          <ac:spMkLst>
            <pc:docMk/>
            <pc:sldMk cId="2572847230" sldId="280"/>
            <ac:spMk id="6" creationId="{B8AFE4FD-6000-432D-84D5-7A4F41F4DB20}"/>
          </ac:spMkLst>
        </pc:spChg>
        <pc:spChg chg="mod">
          <ac:chgData name="meghna midya" userId="4b0efb40ad57ef45" providerId="LiveId" clId="{33500925-EF38-45F6-BDB7-FC0AA64D5377}" dt="2021-04-27T11:17:02.559" v="598" actId="1076"/>
          <ac:spMkLst>
            <pc:docMk/>
            <pc:sldMk cId="2572847230" sldId="280"/>
            <ac:spMk id="10" creationId="{606EB12C-7D80-40AA-9F99-0E3BE20D39A8}"/>
          </ac:spMkLst>
        </pc:spChg>
      </pc:sldChg>
      <pc:sldChg chg="delSp modSp add mod">
        <pc:chgData name="meghna midya" userId="4b0efb40ad57ef45" providerId="LiveId" clId="{33500925-EF38-45F6-BDB7-FC0AA64D5377}" dt="2021-04-27T11:31:42.823" v="883" actId="1076"/>
        <pc:sldMkLst>
          <pc:docMk/>
          <pc:sldMk cId="1972649441" sldId="281"/>
        </pc:sldMkLst>
        <pc:spChg chg="mod">
          <ac:chgData name="meghna midya" userId="4b0efb40ad57ef45" providerId="LiveId" clId="{33500925-EF38-45F6-BDB7-FC0AA64D5377}" dt="2021-04-27T11:31:42.823" v="883" actId="1076"/>
          <ac:spMkLst>
            <pc:docMk/>
            <pc:sldMk cId="1972649441" sldId="281"/>
            <ac:spMk id="4" creationId="{34E8961F-A454-460A-9C17-3A18BBCE7E38}"/>
          </ac:spMkLst>
        </pc:spChg>
        <pc:spChg chg="del">
          <ac:chgData name="meghna midya" userId="4b0efb40ad57ef45" providerId="LiveId" clId="{33500925-EF38-45F6-BDB7-FC0AA64D5377}" dt="2021-04-27T11:26:47.770" v="782" actId="478"/>
          <ac:spMkLst>
            <pc:docMk/>
            <pc:sldMk cId="1972649441" sldId="281"/>
            <ac:spMk id="5" creationId="{FBB93DF4-21B8-45A2-9071-F86424345F9C}"/>
          </ac:spMkLst>
        </pc:spChg>
        <pc:spChg chg="del">
          <ac:chgData name="meghna midya" userId="4b0efb40ad57ef45" providerId="LiveId" clId="{33500925-EF38-45F6-BDB7-FC0AA64D5377}" dt="2021-04-27T11:26:43.742" v="781" actId="478"/>
          <ac:spMkLst>
            <pc:docMk/>
            <pc:sldMk cId="1972649441" sldId="281"/>
            <ac:spMk id="6" creationId="{B8AFE4FD-6000-432D-84D5-7A4F41F4DB20}"/>
          </ac:spMkLst>
        </pc:spChg>
        <pc:spChg chg="mod">
          <ac:chgData name="meghna midya" userId="4b0efb40ad57ef45" providerId="LiveId" clId="{33500925-EF38-45F6-BDB7-FC0AA64D5377}" dt="2021-04-27T11:31:35.708" v="882" actId="1076"/>
          <ac:spMkLst>
            <pc:docMk/>
            <pc:sldMk cId="1972649441" sldId="281"/>
            <ac:spMk id="10" creationId="{606EB12C-7D80-40AA-9F99-0E3BE20D39A8}"/>
          </ac:spMkLst>
        </pc:spChg>
      </pc:sldChg>
      <pc:sldChg chg="delSp modSp add mod">
        <pc:chgData name="meghna midya" userId="4b0efb40ad57ef45" providerId="LiveId" clId="{33500925-EF38-45F6-BDB7-FC0AA64D5377}" dt="2021-04-27T16:48:49.151" v="2706" actId="207"/>
        <pc:sldMkLst>
          <pc:docMk/>
          <pc:sldMk cId="850417350" sldId="282"/>
        </pc:sldMkLst>
        <pc:spChg chg="del mod">
          <ac:chgData name="meghna midya" userId="4b0efb40ad57ef45" providerId="LiveId" clId="{33500925-EF38-45F6-BDB7-FC0AA64D5377}" dt="2021-04-27T11:52:27.945" v="1312" actId="478"/>
          <ac:spMkLst>
            <pc:docMk/>
            <pc:sldMk cId="850417350" sldId="282"/>
            <ac:spMk id="16" creationId="{C6EE85F5-48E1-40E7-B2D7-4DE24C6962DC}"/>
          </ac:spMkLst>
        </pc:spChg>
        <pc:graphicFrameChg chg="mod modGraphic">
          <ac:chgData name="meghna midya" userId="4b0efb40ad57ef45" providerId="LiveId" clId="{33500925-EF38-45F6-BDB7-FC0AA64D5377}" dt="2021-04-27T16:48:46.268" v="2705" actId="207"/>
          <ac:graphicFrameMkLst>
            <pc:docMk/>
            <pc:sldMk cId="850417350" sldId="282"/>
            <ac:graphicFrameMk id="17" creationId="{FA63B82B-2F55-4B60-9AA6-D3469F29ABDE}"/>
          </ac:graphicFrameMkLst>
        </pc:graphicFrameChg>
        <pc:graphicFrameChg chg="mod modGraphic">
          <ac:chgData name="meghna midya" userId="4b0efb40ad57ef45" providerId="LiveId" clId="{33500925-EF38-45F6-BDB7-FC0AA64D5377}" dt="2021-04-27T16:48:49.151" v="2706" actId="207"/>
          <ac:graphicFrameMkLst>
            <pc:docMk/>
            <pc:sldMk cId="850417350" sldId="282"/>
            <ac:graphicFrameMk id="18" creationId="{71CCD69E-BEB6-4572-8E44-931D3BDD05A9}"/>
          </ac:graphicFrameMkLst>
        </pc:graphicFrameChg>
      </pc:sldChg>
      <pc:sldChg chg="addSp delSp modSp new del mod">
        <pc:chgData name="meghna midya" userId="4b0efb40ad57ef45" providerId="LiveId" clId="{33500925-EF38-45F6-BDB7-FC0AA64D5377}" dt="2021-04-27T13:11:33.920" v="1971" actId="2696"/>
        <pc:sldMkLst>
          <pc:docMk/>
          <pc:sldMk cId="2953245920" sldId="283"/>
        </pc:sldMkLst>
        <pc:picChg chg="add del mod">
          <ac:chgData name="meghna midya" userId="4b0efb40ad57ef45" providerId="LiveId" clId="{33500925-EF38-45F6-BDB7-FC0AA64D5377}" dt="2021-04-27T12:57:13.250" v="1812" actId="21"/>
          <ac:picMkLst>
            <pc:docMk/>
            <pc:sldMk cId="2953245920" sldId="283"/>
            <ac:picMk id="3" creationId="{9B874A92-EF32-47C3-AC67-8A0AE8DDF9C7}"/>
          </ac:picMkLst>
        </pc:picChg>
      </pc:sldChg>
      <pc:sldChg chg="addSp delSp modSp add mod ord setBg">
        <pc:chgData name="meghna midya" userId="4b0efb40ad57ef45" providerId="LiveId" clId="{33500925-EF38-45F6-BDB7-FC0AA64D5377}" dt="2021-04-27T15:55:03.579" v="2375" actId="1076"/>
        <pc:sldMkLst>
          <pc:docMk/>
          <pc:sldMk cId="949053720" sldId="284"/>
        </pc:sldMkLst>
        <pc:grpChg chg="add mod">
          <ac:chgData name="meghna midya" userId="4b0efb40ad57ef45" providerId="LiveId" clId="{33500925-EF38-45F6-BDB7-FC0AA64D5377}" dt="2021-04-27T15:55:03.579" v="2375" actId="1076"/>
          <ac:grpSpMkLst>
            <pc:docMk/>
            <pc:sldMk cId="949053720" sldId="284"/>
            <ac:grpSpMk id="2" creationId="{B5747917-5AF4-417D-BFFE-976947C60D78}"/>
          </ac:grpSpMkLst>
        </pc:grpChg>
        <pc:grpChg chg="del">
          <ac:chgData name="meghna midya" userId="4b0efb40ad57ef45" providerId="LiveId" clId="{33500925-EF38-45F6-BDB7-FC0AA64D5377}" dt="2021-04-27T13:04:57.083" v="1844" actId="478"/>
          <ac:grpSpMkLst>
            <pc:docMk/>
            <pc:sldMk cId="949053720" sldId="284"/>
            <ac:grpSpMk id="4" creationId="{D91865C1-E481-48DC-93B4-F1259347ABBA}"/>
          </ac:grpSpMkLst>
        </pc:grpChg>
        <pc:picChg chg="add mod modCrop">
          <ac:chgData name="meghna midya" userId="4b0efb40ad57ef45" providerId="LiveId" clId="{33500925-EF38-45F6-BDB7-FC0AA64D5377}" dt="2021-04-27T14:55:28.887" v="2179" actId="164"/>
          <ac:picMkLst>
            <pc:docMk/>
            <pc:sldMk cId="949053720" sldId="284"/>
            <ac:picMk id="11" creationId="{271A530C-2CD2-43A1-8657-DD36E4C5DA99}"/>
          </ac:picMkLst>
        </pc:picChg>
        <pc:picChg chg="add mod">
          <ac:chgData name="meghna midya" userId="4b0efb40ad57ef45" providerId="LiveId" clId="{33500925-EF38-45F6-BDB7-FC0AA64D5377}" dt="2021-04-27T14:55:28.887" v="2179" actId="164"/>
          <ac:picMkLst>
            <pc:docMk/>
            <pc:sldMk cId="949053720" sldId="284"/>
            <ac:picMk id="12" creationId="{AD573F0E-1953-430A-B423-0D608F25C248}"/>
          </ac:picMkLst>
        </pc:picChg>
      </pc:sldChg>
      <pc:sldChg chg="new add del">
        <pc:chgData name="meghna midya" userId="4b0efb40ad57ef45" providerId="LiveId" clId="{33500925-EF38-45F6-BDB7-FC0AA64D5377}" dt="2021-04-27T12:56:23.898" v="1806" actId="680"/>
        <pc:sldMkLst>
          <pc:docMk/>
          <pc:sldMk cId="3850497954" sldId="284"/>
        </pc:sldMkLst>
      </pc:sldChg>
      <pc:sldChg chg="delSp modSp add del mod">
        <pc:chgData name="meghna midya" userId="4b0efb40ad57ef45" providerId="LiveId" clId="{33500925-EF38-45F6-BDB7-FC0AA64D5377}" dt="2021-04-27T15:58:30.605" v="2396" actId="47"/>
        <pc:sldMkLst>
          <pc:docMk/>
          <pc:sldMk cId="3727159237" sldId="285"/>
        </pc:sldMkLst>
        <pc:picChg chg="del mod">
          <ac:chgData name="meghna midya" userId="4b0efb40ad57ef45" providerId="LiveId" clId="{33500925-EF38-45F6-BDB7-FC0AA64D5377}" dt="2021-04-27T15:52:21.897" v="2342" actId="21"/>
          <ac:picMkLst>
            <pc:docMk/>
            <pc:sldMk cId="3727159237" sldId="285"/>
            <ac:picMk id="11" creationId="{271A530C-2CD2-43A1-8657-DD36E4C5DA99}"/>
          </ac:picMkLst>
        </pc:picChg>
        <pc:picChg chg="del mod">
          <ac:chgData name="meghna midya" userId="4b0efb40ad57ef45" providerId="LiveId" clId="{33500925-EF38-45F6-BDB7-FC0AA64D5377}" dt="2021-04-27T15:52:21.897" v="2342" actId="21"/>
          <ac:picMkLst>
            <pc:docMk/>
            <pc:sldMk cId="3727159237" sldId="285"/>
            <ac:picMk id="12" creationId="{AD573F0E-1953-430A-B423-0D608F25C248}"/>
          </ac:picMkLst>
        </pc:picChg>
      </pc:sldChg>
      <pc:sldChg chg="addSp delSp modSp add del mod">
        <pc:chgData name="meghna midya" userId="4b0efb40ad57ef45" providerId="LiveId" clId="{33500925-EF38-45F6-BDB7-FC0AA64D5377}" dt="2021-04-27T15:58:30.605" v="2396" actId="47"/>
        <pc:sldMkLst>
          <pc:docMk/>
          <pc:sldMk cId="3231322" sldId="286"/>
        </pc:sldMkLst>
        <pc:picChg chg="add del mod">
          <ac:chgData name="meghna midya" userId="4b0efb40ad57ef45" providerId="LiveId" clId="{33500925-EF38-45F6-BDB7-FC0AA64D5377}" dt="2021-04-27T14:42:08.269" v="2051" actId="478"/>
          <ac:picMkLst>
            <pc:docMk/>
            <pc:sldMk cId="3231322" sldId="286"/>
            <ac:picMk id="7" creationId="{F48F9870-4ACE-4D25-88EB-3673D154EFE1}"/>
          </ac:picMkLst>
        </pc:picChg>
        <pc:picChg chg="del mod">
          <ac:chgData name="meghna midya" userId="4b0efb40ad57ef45" providerId="LiveId" clId="{33500925-EF38-45F6-BDB7-FC0AA64D5377}" dt="2021-04-27T15:55:28.405" v="2376" actId="21"/>
          <ac:picMkLst>
            <pc:docMk/>
            <pc:sldMk cId="3231322" sldId="286"/>
            <ac:picMk id="11" creationId="{271A530C-2CD2-43A1-8657-DD36E4C5DA99}"/>
          </ac:picMkLst>
        </pc:picChg>
        <pc:picChg chg="del mod">
          <ac:chgData name="meghna midya" userId="4b0efb40ad57ef45" providerId="LiveId" clId="{33500925-EF38-45F6-BDB7-FC0AA64D5377}" dt="2021-04-27T15:55:28.405" v="2376" actId="21"/>
          <ac:picMkLst>
            <pc:docMk/>
            <pc:sldMk cId="3231322" sldId="286"/>
            <ac:picMk id="12" creationId="{AD573F0E-1953-430A-B423-0D608F25C248}"/>
          </ac:picMkLst>
        </pc:picChg>
        <pc:cxnChg chg="add del mod">
          <ac:chgData name="meghna midya" userId="4b0efb40ad57ef45" providerId="LiveId" clId="{33500925-EF38-45F6-BDB7-FC0AA64D5377}" dt="2021-04-27T14:37:13.659" v="2018" actId="478"/>
          <ac:cxnSpMkLst>
            <pc:docMk/>
            <pc:sldMk cId="3231322" sldId="286"/>
            <ac:cxnSpMk id="3" creationId="{B716F2AD-62F3-4360-8BA8-F6946A9B10A9}"/>
          </ac:cxnSpMkLst>
        </pc:cxnChg>
      </pc:sldChg>
      <pc:sldChg chg="delSp modSp add del mod">
        <pc:chgData name="meghna midya" userId="4b0efb40ad57ef45" providerId="LiveId" clId="{33500925-EF38-45F6-BDB7-FC0AA64D5377}" dt="2021-04-27T15:06:19.294" v="2256" actId="47"/>
        <pc:sldMkLst>
          <pc:docMk/>
          <pc:sldMk cId="2701359649" sldId="287"/>
        </pc:sldMkLst>
        <pc:picChg chg="del mod">
          <ac:chgData name="meghna midya" userId="4b0efb40ad57ef45" providerId="LiveId" clId="{33500925-EF38-45F6-BDB7-FC0AA64D5377}" dt="2021-04-27T14:58:47.043" v="2198" actId="21"/>
          <ac:picMkLst>
            <pc:docMk/>
            <pc:sldMk cId="2701359649" sldId="287"/>
            <ac:picMk id="11" creationId="{271A530C-2CD2-43A1-8657-DD36E4C5DA99}"/>
          </ac:picMkLst>
        </pc:picChg>
        <pc:picChg chg="del mod">
          <ac:chgData name="meghna midya" userId="4b0efb40ad57ef45" providerId="LiveId" clId="{33500925-EF38-45F6-BDB7-FC0AA64D5377}" dt="2021-04-27T14:58:47.043" v="2198" actId="21"/>
          <ac:picMkLst>
            <pc:docMk/>
            <pc:sldMk cId="2701359649" sldId="287"/>
            <ac:picMk id="12" creationId="{AD573F0E-1953-430A-B423-0D608F25C248}"/>
          </ac:picMkLst>
        </pc:picChg>
      </pc:sldChg>
      <pc:sldChg chg="modSp add del">
        <pc:chgData name="meghna midya" userId="4b0efb40ad57ef45" providerId="LiveId" clId="{33500925-EF38-45F6-BDB7-FC0AA64D5377}" dt="2021-04-27T15:06:19.294" v="2256" actId="47"/>
        <pc:sldMkLst>
          <pc:docMk/>
          <pc:sldMk cId="3667116564" sldId="288"/>
        </pc:sldMkLst>
        <pc:picChg chg="mod">
          <ac:chgData name="meghna midya" userId="4b0efb40ad57ef45" providerId="LiveId" clId="{33500925-EF38-45F6-BDB7-FC0AA64D5377}" dt="2021-04-27T14:32:19.983" v="1999" actId="14826"/>
          <ac:picMkLst>
            <pc:docMk/>
            <pc:sldMk cId="3667116564" sldId="288"/>
            <ac:picMk id="11" creationId="{271A530C-2CD2-43A1-8657-DD36E4C5DA99}"/>
          </ac:picMkLst>
        </pc:picChg>
        <pc:picChg chg="mod">
          <ac:chgData name="meghna midya" userId="4b0efb40ad57ef45" providerId="LiveId" clId="{33500925-EF38-45F6-BDB7-FC0AA64D5377}" dt="2021-04-27T14:31:53.735" v="1998" actId="14826"/>
          <ac:picMkLst>
            <pc:docMk/>
            <pc:sldMk cId="3667116564" sldId="288"/>
            <ac:picMk id="12" creationId="{AD573F0E-1953-430A-B423-0D608F25C248}"/>
          </ac:picMkLst>
        </pc:picChg>
      </pc:sldChg>
      <pc:sldChg chg="delSp modSp add del mod">
        <pc:chgData name="meghna midya" userId="4b0efb40ad57ef45" providerId="LiveId" clId="{33500925-EF38-45F6-BDB7-FC0AA64D5377}" dt="2021-04-27T15:10:20.972" v="2305" actId="47"/>
        <pc:sldMkLst>
          <pc:docMk/>
          <pc:sldMk cId="913143016" sldId="289"/>
        </pc:sldMkLst>
        <pc:picChg chg="del mod">
          <ac:chgData name="meghna midya" userId="4b0efb40ad57ef45" providerId="LiveId" clId="{33500925-EF38-45F6-BDB7-FC0AA64D5377}" dt="2021-04-27T15:06:27.293" v="2257" actId="21"/>
          <ac:picMkLst>
            <pc:docMk/>
            <pc:sldMk cId="913143016" sldId="289"/>
            <ac:picMk id="11" creationId="{271A530C-2CD2-43A1-8657-DD36E4C5DA99}"/>
          </ac:picMkLst>
        </pc:picChg>
        <pc:picChg chg="del mod">
          <ac:chgData name="meghna midya" userId="4b0efb40ad57ef45" providerId="LiveId" clId="{33500925-EF38-45F6-BDB7-FC0AA64D5377}" dt="2021-04-27T15:06:27.293" v="2257" actId="21"/>
          <ac:picMkLst>
            <pc:docMk/>
            <pc:sldMk cId="913143016" sldId="289"/>
            <ac:picMk id="12" creationId="{AD573F0E-1953-430A-B423-0D608F25C248}"/>
          </ac:picMkLst>
        </pc:picChg>
      </pc:sldChg>
      <pc:sldChg chg="addSp delSp modSp add del mod">
        <pc:chgData name="meghna midya" userId="4b0efb40ad57ef45" providerId="LiveId" clId="{33500925-EF38-45F6-BDB7-FC0AA64D5377}" dt="2021-04-27T15:10:20.972" v="2305" actId="47"/>
        <pc:sldMkLst>
          <pc:docMk/>
          <pc:sldMk cId="529137309" sldId="290"/>
        </pc:sldMkLst>
        <pc:spChg chg="add del">
          <ac:chgData name="meghna midya" userId="4b0efb40ad57ef45" providerId="LiveId" clId="{33500925-EF38-45F6-BDB7-FC0AA64D5377}" dt="2021-04-27T15:08:04.128" v="2276" actId="22"/>
          <ac:spMkLst>
            <pc:docMk/>
            <pc:sldMk cId="529137309" sldId="290"/>
            <ac:spMk id="5" creationId="{88A03FF6-9158-460F-A7C9-F5B7C9C66DC5}"/>
          </ac:spMkLst>
        </pc:spChg>
        <pc:picChg chg="del mod">
          <ac:chgData name="meghna midya" userId="4b0efb40ad57ef45" providerId="LiveId" clId="{33500925-EF38-45F6-BDB7-FC0AA64D5377}" dt="2021-04-27T15:08:07.493" v="2277" actId="21"/>
          <ac:picMkLst>
            <pc:docMk/>
            <pc:sldMk cId="529137309" sldId="290"/>
            <ac:picMk id="11" creationId="{271A530C-2CD2-43A1-8657-DD36E4C5DA99}"/>
          </ac:picMkLst>
        </pc:picChg>
        <pc:picChg chg="del mod">
          <ac:chgData name="meghna midya" userId="4b0efb40ad57ef45" providerId="LiveId" clId="{33500925-EF38-45F6-BDB7-FC0AA64D5377}" dt="2021-04-27T15:08:07.493" v="2277" actId="21"/>
          <ac:picMkLst>
            <pc:docMk/>
            <pc:sldMk cId="529137309" sldId="290"/>
            <ac:picMk id="12" creationId="{AD573F0E-1953-430A-B423-0D608F25C248}"/>
          </ac:picMkLst>
        </pc:picChg>
      </pc:sldChg>
      <pc:sldChg chg="delSp modSp add del mod">
        <pc:chgData name="meghna midya" userId="4b0efb40ad57ef45" providerId="LiveId" clId="{33500925-EF38-45F6-BDB7-FC0AA64D5377}" dt="2021-04-27T15:58:30.605" v="2396" actId="47"/>
        <pc:sldMkLst>
          <pc:docMk/>
          <pc:sldMk cId="2006321899" sldId="291"/>
        </pc:sldMkLst>
        <pc:picChg chg="del mod">
          <ac:chgData name="meghna midya" userId="4b0efb40ad57ef45" providerId="LiveId" clId="{33500925-EF38-45F6-BDB7-FC0AA64D5377}" dt="2021-04-27T15:51:22.511" v="2330" actId="21"/>
          <ac:picMkLst>
            <pc:docMk/>
            <pc:sldMk cId="2006321899" sldId="291"/>
            <ac:picMk id="11" creationId="{271A530C-2CD2-43A1-8657-DD36E4C5DA99}"/>
          </ac:picMkLst>
        </pc:picChg>
        <pc:picChg chg="del mod">
          <ac:chgData name="meghna midya" userId="4b0efb40ad57ef45" providerId="LiveId" clId="{33500925-EF38-45F6-BDB7-FC0AA64D5377}" dt="2021-04-27T15:51:22.511" v="2330" actId="21"/>
          <ac:picMkLst>
            <pc:docMk/>
            <pc:sldMk cId="2006321899" sldId="291"/>
            <ac:picMk id="12" creationId="{AD573F0E-1953-430A-B423-0D608F25C248}"/>
          </ac:picMkLst>
        </pc:picChg>
      </pc:sldChg>
      <pc:sldChg chg="delSp modSp add del mod">
        <pc:chgData name="meghna midya" userId="4b0efb40ad57ef45" providerId="LiveId" clId="{33500925-EF38-45F6-BDB7-FC0AA64D5377}" dt="2021-04-27T15:58:30.605" v="2396" actId="47"/>
        <pc:sldMkLst>
          <pc:docMk/>
          <pc:sldMk cId="435524854" sldId="292"/>
        </pc:sldMkLst>
        <pc:picChg chg="del mod">
          <ac:chgData name="meghna midya" userId="4b0efb40ad57ef45" providerId="LiveId" clId="{33500925-EF38-45F6-BDB7-FC0AA64D5377}" dt="2021-04-27T15:10:27.835" v="2306" actId="21"/>
          <ac:picMkLst>
            <pc:docMk/>
            <pc:sldMk cId="435524854" sldId="292"/>
            <ac:picMk id="11" creationId="{271A530C-2CD2-43A1-8657-DD36E4C5DA99}"/>
          </ac:picMkLst>
        </pc:picChg>
        <pc:picChg chg="del mod">
          <ac:chgData name="meghna midya" userId="4b0efb40ad57ef45" providerId="LiveId" clId="{33500925-EF38-45F6-BDB7-FC0AA64D5377}" dt="2021-04-27T15:10:27.835" v="2306" actId="21"/>
          <ac:picMkLst>
            <pc:docMk/>
            <pc:sldMk cId="435524854" sldId="292"/>
            <ac:picMk id="12" creationId="{AD573F0E-1953-430A-B423-0D608F25C248}"/>
          </ac:picMkLst>
        </pc:picChg>
      </pc:sldChg>
      <pc:sldChg chg="delSp modSp add del mod">
        <pc:chgData name="meghna midya" userId="4b0efb40ad57ef45" providerId="LiveId" clId="{33500925-EF38-45F6-BDB7-FC0AA64D5377}" dt="2021-04-27T15:59:26.142" v="2401" actId="2696"/>
        <pc:sldMkLst>
          <pc:docMk/>
          <pc:sldMk cId="2259949049" sldId="293"/>
        </pc:sldMkLst>
        <pc:picChg chg="del mod">
          <ac:chgData name="meghna midya" userId="4b0efb40ad57ef45" providerId="LiveId" clId="{33500925-EF38-45F6-BDB7-FC0AA64D5377}" dt="2021-04-27T15:59:04.779" v="2399" actId="21"/>
          <ac:picMkLst>
            <pc:docMk/>
            <pc:sldMk cId="2259949049" sldId="293"/>
            <ac:picMk id="7" creationId="{F48F9870-4ACE-4D25-88EB-3673D154EFE1}"/>
          </ac:picMkLst>
        </pc:picChg>
        <pc:picChg chg="del mod">
          <ac:chgData name="meghna midya" userId="4b0efb40ad57ef45" providerId="LiveId" clId="{33500925-EF38-45F6-BDB7-FC0AA64D5377}" dt="2021-04-27T15:59:04.779" v="2399" actId="21"/>
          <ac:picMkLst>
            <pc:docMk/>
            <pc:sldMk cId="2259949049" sldId="293"/>
            <ac:picMk id="11" creationId="{271A530C-2CD2-43A1-8657-DD36E4C5DA99}"/>
          </ac:picMkLst>
        </pc:picChg>
        <pc:picChg chg="del mod">
          <ac:chgData name="meghna midya" userId="4b0efb40ad57ef45" providerId="LiveId" clId="{33500925-EF38-45F6-BDB7-FC0AA64D5377}" dt="2021-04-27T15:59:04.779" v="2399" actId="21"/>
          <ac:picMkLst>
            <pc:docMk/>
            <pc:sldMk cId="2259949049" sldId="293"/>
            <ac:picMk id="12" creationId="{AD573F0E-1953-430A-B423-0D608F25C248}"/>
          </ac:picMkLst>
        </pc:picChg>
      </pc:sldChg>
      <pc:sldChg chg="addSp delSp modSp add mod">
        <pc:chgData name="meghna midya" userId="4b0efb40ad57ef45" providerId="LiveId" clId="{33500925-EF38-45F6-BDB7-FC0AA64D5377}" dt="2021-04-27T15:01:37.703" v="2222" actId="14100"/>
        <pc:sldMkLst>
          <pc:docMk/>
          <pc:sldMk cId="1497880713" sldId="294"/>
        </pc:sldMkLst>
        <pc:grpChg chg="add del">
          <ac:chgData name="meghna midya" userId="4b0efb40ad57ef45" providerId="LiveId" clId="{33500925-EF38-45F6-BDB7-FC0AA64D5377}" dt="2021-04-27T14:58:22.300" v="2196" actId="478"/>
          <ac:grpSpMkLst>
            <pc:docMk/>
            <pc:sldMk cId="1497880713" sldId="294"/>
            <ac:grpSpMk id="2" creationId="{B5747917-5AF4-417D-BFFE-976947C60D78}"/>
          </ac:grpSpMkLst>
        </pc:grpChg>
        <pc:picChg chg="add mod">
          <ac:chgData name="meghna midya" userId="4b0efb40ad57ef45" providerId="LiveId" clId="{33500925-EF38-45F6-BDB7-FC0AA64D5377}" dt="2021-04-27T15:01:37.703" v="2222" actId="14100"/>
          <ac:picMkLst>
            <pc:docMk/>
            <pc:sldMk cId="1497880713" sldId="294"/>
            <ac:picMk id="5" creationId="{2EDACB1A-E66F-466C-B098-EF9DF96F4197}"/>
          </ac:picMkLst>
        </pc:picChg>
        <pc:picChg chg="add mod">
          <ac:chgData name="meghna midya" userId="4b0efb40ad57ef45" providerId="LiveId" clId="{33500925-EF38-45F6-BDB7-FC0AA64D5377}" dt="2021-04-27T15:01:33.291" v="2221" actId="14100"/>
          <ac:picMkLst>
            <pc:docMk/>
            <pc:sldMk cId="1497880713" sldId="294"/>
            <ac:picMk id="6" creationId="{6E5FF017-D255-4931-94D3-9E7C0DFD338B}"/>
          </ac:picMkLst>
        </pc:picChg>
      </pc:sldChg>
      <pc:sldChg chg="addSp delSp modSp add mod">
        <pc:chgData name="meghna midya" userId="4b0efb40ad57ef45" providerId="LiveId" clId="{33500925-EF38-45F6-BDB7-FC0AA64D5377}" dt="2021-04-27T15:09:22.919" v="2289" actId="14100"/>
        <pc:sldMkLst>
          <pc:docMk/>
          <pc:sldMk cId="704847907" sldId="295"/>
        </pc:sldMkLst>
        <pc:picChg chg="add mod">
          <ac:chgData name="meghna midya" userId="4b0efb40ad57ef45" providerId="LiveId" clId="{33500925-EF38-45F6-BDB7-FC0AA64D5377}" dt="2021-04-27T15:09:05.282" v="2284" actId="14100"/>
          <ac:picMkLst>
            <pc:docMk/>
            <pc:sldMk cId="704847907" sldId="295"/>
            <ac:picMk id="2" creationId="{0190F833-DB9E-4065-BC48-D820AA72C748}"/>
          </ac:picMkLst>
        </pc:picChg>
        <pc:picChg chg="add mod">
          <ac:chgData name="meghna midya" userId="4b0efb40ad57ef45" providerId="LiveId" clId="{33500925-EF38-45F6-BDB7-FC0AA64D5377}" dt="2021-04-27T15:09:22.919" v="2289" actId="14100"/>
          <ac:picMkLst>
            <pc:docMk/>
            <pc:sldMk cId="704847907" sldId="295"/>
            <ac:picMk id="3" creationId="{2262A1D5-9831-4C16-BC52-503C9FB3F2BD}"/>
          </ac:picMkLst>
        </pc:picChg>
        <pc:picChg chg="add del mod">
          <ac:chgData name="meghna midya" userId="4b0efb40ad57ef45" providerId="LiveId" clId="{33500925-EF38-45F6-BDB7-FC0AA64D5377}" dt="2021-04-27T15:09:06.868" v="2285" actId="478"/>
          <ac:picMkLst>
            <pc:docMk/>
            <pc:sldMk cId="704847907" sldId="295"/>
            <ac:picMk id="4" creationId="{0442C78E-8FDF-44E7-97EE-36A85D369223}"/>
          </ac:picMkLst>
        </pc:picChg>
      </pc:sldChg>
      <pc:sldChg chg="addSp delSp modSp add mod">
        <pc:chgData name="meghna midya" userId="4b0efb40ad57ef45" providerId="LiveId" clId="{33500925-EF38-45F6-BDB7-FC0AA64D5377}" dt="2021-04-27T15:05:30.440" v="2253" actId="1076"/>
        <pc:sldMkLst>
          <pc:docMk/>
          <pc:sldMk cId="2010330351" sldId="296"/>
        </pc:sldMkLst>
        <pc:picChg chg="add del mod">
          <ac:chgData name="meghna midya" userId="4b0efb40ad57ef45" providerId="LiveId" clId="{33500925-EF38-45F6-BDB7-FC0AA64D5377}" dt="2021-04-27T15:04:55.562" v="2250" actId="478"/>
          <ac:picMkLst>
            <pc:docMk/>
            <pc:sldMk cId="2010330351" sldId="296"/>
            <ac:picMk id="4" creationId="{228906F8-D06B-44BD-B521-18AE497850F4}"/>
          </ac:picMkLst>
        </pc:picChg>
        <pc:picChg chg="mod">
          <ac:chgData name="meghna midya" userId="4b0efb40ad57ef45" providerId="LiveId" clId="{33500925-EF38-45F6-BDB7-FC0AA64D5377}" dt="2021-04-27T15:05:30.440" v="2253" actId="1076"/>
          <ac:picMkLst>
            <pc:docMk/>
            <pc:sldMk cId="2010330351" sldId="296"/>
            <ac:picMk id="5" creationId="{2EDACB1A-E66F-466C-B098-EF9DF96F4197}"/>
          </ac:picMkLst>
        </pc:picChg>
        <pc:picChg chg="mod">
          <ac:chgData name="meghna midya" userId="4b0efb40ad57ef45" providerId="LiveId" clId="{33500925-EF38-45F6-BDB7-FC0AA64D5377}" dt="2021-04-27T15:05:26.047" v="2252" actId="1076"/>
          <ac:picMkLst>
            <pc:docMk/>
            <pc:sldMk cId="2010330351" sldId="296"/>
            <ac:picMk id="6" creationId="{6E5FF017-D255-4931-94D3-9E7C0DFD338B}"/>
          </ac:picMkLst>
        </pc:picChg>
      </pc:sldChg>
      <pc:sldChg chg="addSp delSp modSp add mod">
        <pc:chgData name="meghna midya" userId="4b0efb40ad57ef45" providerId="LiveId" clId="{33500925-EF38-45F6-BDB7-FC0AA64D5377}" dt="2021-04-27T15:07:49.850" v="2274" actId="14100"/>
        <pc:sldMkLst>
          <pc:docMk/>
          <pc:sldMk cId="3349537196" sldId="297"/>
        </pc:sldMkLst>
        <pc:spChg chg="add del">
          <ac:chgData name="meghna midya" userId="4b0efb40ad57ef45" providerId="LiveId" clId="{33500925-EF38-45F6-BDB7-FC0AA64D5377}" dt="2021-04-27T15:06:49.421" v="2260" actId="22"/>
          <ac:spMkLst>
            <pc:docMk/>
            <pc:sldMk cId="3349537196" sldId="297"/>
            <ac:spMk id="8" creationId="{59525E42-D27B-4C0F-B38C-718E55D6D235}"/>
          </ac:spMkLst>
        </pc:spChg>
        <pc:picChg chg="add mod">
          <ac:chgData name="meghna midya" userId="4b0efb40ad57ef45" providerId="LiveId" clId="{33500925-EF38-45F6-BDB7-FC0AA64D5377}" dt="2021-04-27T15:07:30.120" v="2269" actId="14100"/>
          <ac:picMkLst>
            <pc:docMk/>
            <pc:sldMk cId="3349537196" sldId="297"/>
            <ac:picMk id="4" creationId="{DBE9F7E7-8E31-4DB7-8AA4-FC6D8C6EAC9D}"/>
          </ac:picMkLst>
        </pc:picChg>
        <pc:picChg chg="del">
          <ac:chgData name="meghna midya" userId="4b0efb40ad57ef45" providerId="LiveId" clId="{33500925-EF38-45F6-BDB7-FC0AA64D5377}" dt="2021-04-27T15:06:08.212" v="2255" actId="478"/>
          <ac:picMkLst>
            <pc:docMk/>
            <pc:sldMk cId="3349537196" sldId="297"/>
            <ac:picMk id="5" creationId="{2EDACB1A-E66F-466C-B098-EF9DF96F4197}"/>
          </ac:picMkLst>
        </pc:picChg>
        <pc:picChg chg="del">
          <ac:chgData name="meghna midya" userId="4b0efb40ad57ef45" providerId="LiveId" clId="{33500925-EF38-45F6-BDB7-FC0AA64D5377}" dt="2021-04-27T15:06:05.273" v="2254" actId="478"/>
          <ac:picMkLst>
            <pc:docMk/>
            <pc:sldMk cId="3349537196" sldId="297"/>
            <ac:picMk id="6" creationId="{6E5FF017-D255-4931-94D3-9E7C0DFD338B}"/>
          </ac:picMkLst>
        </pc:picChg>
        <pc:picChg chg="add mod">
          <ac:chgData name="meghna midya" userId="4b0efb40ad57ef45" providerId="LiveId" clId="{33500925-EF38-45F6-BDB7-FC0AA64D5377}" dt="2021-04-27T15:07:49.850" v="2274" actId="14100"/>
          <ac:picMkLst>
            <pc:docMk/>
            <pc:sldMk cId="3349537196" sldId="297"/>
            <ac:picMk id="7" creationId="{F407F3E5-39C7-402A-980A-5C83774646F7}"/>
          </ac:picMkLst>
        </pc:picChg>
        <pc:picChg chg="add del mod">
          <ac:chgData name="meghna midya" userId="4b0efb40ad57ef45" providerId="LiveId" clId="{33500925-EF38-45F6-BDB7-FC0AA64D5377}" dt="2021-04-27T15:07:32.089" v="2270" actId="478"/>
          <ac:picMkLst>
            <pc:docMk/>
            <pc:sldMk cId="3349537196" sldId="297"/>
            <ac:picMk id="9" creationId="{8F92B80C-AFC3-4797-BA3C-C5FA4E155921}"/>
          </ac:picMkLst>
        </pc:picChg>
      </pc:sldChg>
      <pc:sldChg chg="addSp delSp modSp add mod ord">
        <pc:chgData name="meghna midya" userId="4b0efb40ad57ef45" providerId="LiveId" clId="{33500925-EF38-45F6-BDB7-FC0AA64D5377}" dt="2021-04-27T15:11:16.862" v="2318" actId="14100"/>
        <pc:sldMkLst>
          <pc:docMk/>
          <pc:sldMk cId="3052831371" sldId="298"/>
        </pc:sldMkLst>
        <pc:grpChg chg="del">
          <ac:chgData name="meghna midya" userId="4b0efb40ad57ef45" providerId="LiveId" clId="{33500925-EF38-45F6-BDB7-FC0AA64D5377}" dt="2021-04-27T15:09:46.611" v="2295" actId="478"/>
          <ac:grpSpMkLst>
            <pc:docMk/>
            <pc:sldMk cId="3052831371" sldId="298"/>
            <ac:grpSpMk id="2" creationId="{B5747917-5AF4-417D-BFFE-976947C60D78}"/>
          </ac:grpSpMkLst>
        </pc:grpChg>
        <pc:picChg chg="add mod">
          <ac:chgData name="meghna midya" userId="4b0efb40ad57ef45" providerId="LiveId" clId="{33500925-EF38-45F6-BDB7-FC0AA64D5377}" dt="2021-04-27T15:10:57.650" v="2312" actId="14100"/>
          <ac:picMkLst>
            <pc:docMk/>
            <pc:sldMk cId="3052831371" sldId="298"/>
            <ac:picMk id="5" creationId="{6484AF13-C144-4976-86DA-DF2BA85F1C96}"/>
          </ac:picMkLst>
        </pc:picChg>
        <pc:picChg chg="add mod">
          <ac:chgData name="meghna midya" userId="4b0efb40ad57ef45" providerId="LiveId" clId="{33500925-EF38-45F6-BDB7-FC0AA64D5377}" dt="2021-04-27T15:11:16.862" v="2318" actId="14100"/>
          <ac:picMkLst>
            <pc:docMk/>
            <pc:sldMk cId="3052831371" sldId="298"/>
            <ac:picMk id="6" creationId="{9905BD5C-809A-4F8F-8920-8E07307FFB7C}"/>
          </ac:picMkLst>
        </pc:picChg>
        <pc:picChg chg="add del mod">
          <ac:chgData name="meghna midya" userId="4b0efb40ad57ef45" providerId="LiveId" clId="{33500925-EF38-45F6-BDB7-FC0AA64D5377}" dt="2021-04-27T15:10:59.310" v="2313" actId="478"/>
          <ac:picMkLst>
            <pc:docMk/>
            <pc:sldMk cId="3052831371" sldId="298"/>
            <ac:picMk id="7" creationId="{A2B66AFA-DD68-48B8-9265-589D1BFB4F5E}"/>
          </ac:picMkLst>
        </pc:picChg>
      </pc:sldChg>
      <pc:sldChg chg="add del setBg">
        <pc:chgData name="meghna midya" userId="4b0efb40ad57ef45" providerId="LiveId" clId="{33500925-EF38-45F6-BDB7-FC0AA64D5377}" dt="2021-04-27T15:09:38.331" v="2291"/>
        <pc:sldMkLst>
          <pc:docMk/>
          <pc:sldMk cId="3952877462" sldId="298"/>
        </pc:sldMkLst>
      </pc:sldChg>
      <pc:sldChg chg="add del setBg">
        <pc:chgData name="meghna midya" userId="4b0efb40ad57ef45" providerId="LiveId" clId="{33500925-EF38-45F6-BDB7-FC0AA64D5377}" dt="2021-04-27T15:09:55.785" v="2297" actId="47"/>
        <pc:sldMkLst>
          <pc:docMk/>
          <pc:sldMk cId="862639647" sldId="299"/>
        </pc:sldMkLst>
      </pc:sldChg>
      <pc:sldChg chg="addSp delSp modSp add mod">
        <pc:chgData name="meghna midya" userId="4b0efb40ad57ef45" providerId="LiveId" clId="{33500925-EF38-45F6-BDB7-FC0AA64D5377}" dt="2021-04-27T15:12:36.945" v="2329" actId="14100"/>
        <pc:sldMkLst>
          <pc:docMk/>
          <pc:sldMk cId="2951604551" sldId="299"/>
        </pc:sldMkLst>
        <pc:picChg chg="add mod">
          <ac:chgData name="meghna midya" userId="4b0efb40ad57ef45" providerId="LiveId" clId="{33500925-EF38-45F6-BDB7-FC0AA64D5377}" dt="2021-04-27T15:12:21.839" v="2324" actId="14100"/>
          <ac:picMkLst>
            <pc:docMk/>
            <pc:sldMk cId="2951604551" sldId="299"/>
            <ac:picMk id="2" creationId="{F8CAB188-9381-4358-BF8E-87245288A695}"/>
          </ac:picMkLst>
        </pc:picChg>
        <pc:picChg chg="add mod">
          <ac:chgData name="meghna midya" userId="4b0efb40ad57ef45" providerId="LiveId" clId="{33500925-EF38-45F6-BDB7-FC0AA64D5377}" dt="2021-04-27T15:12:36.945" v="2329" actId="14100"/>
          <ac:picMkLst>
            <pc:docMk/>
            <pc:sldMk cId="2951604551" sldId="299"/>
            <ac:picMk id="3" creationId="{ABD1786E-07CD-4FB0-B4BD-17600CC61902}"/>
          </ac:picMkLst>
        </pc:picChg>
        <pc:picChg chg="add del mod">
          <ac:chgData name="meghna midya" userId="4b0efb40ad57ef45" providerId="LiveId" clId="{33500925-EF38-45F6-BDB7-FC0AA64D5377}" dt="2021-04-27T15:12:23.349" v="2325" actId="478"/>
          <ac:picMkLst>
            <pc:docMk/>
            <pc:sldMk cId="2951604551" sldId="299"/>
            <ac:picMk id="4" creationId="{541062E8-4D6C-40EF-9419-9AF089A32368}"/>
          </ac:picMkLst>
        </pc:picChg>
      </pc:sldChg>
      <pc:sldChg chg="addSp delSp modSp add mod">
        <pc:chgData name="meghna midya" userId="4b0efb40ad57ef45" providerId="LiveId" clId="{33500925-EF38-45F6-BDB7-FC0AA64D5377}" dt="2021-04-27T15:52:06.842" v="2341" actId="14100"/>
        <pc:sldMkLst>
          <pc:docMk/>
          <pc:sldMk cId="3160304529" sldId="300"/>
        </pc:sldMkLst>
        <pc:picChg chg="add mod">
          <ac:chgData name="meghna midya" userId="4b0efb40ad57ef45" providerId="LiveId" clId="{33500925-EF38-45F6-BDB7-FC0AA64D5377}" dt="2021-04-27T15:51:49.623" v="2336" actId="14100"/>
          <ac:picMkLst>
            <pc:docMk/>
            <pc:sldMk cId="3160304529" sldId="300"/>
            <ac:picMk id="2" creationId="{4DF7CACB-CE15-475D-8368-6793A4D002A4}"/>
          </ac:picMkLst>
        </pc:picChg>
        <pc:picChg chg="add mod">
          <ac:chgData name="meghna midya" userId="4b0efb40ad57ef45" providerId="LiveId" clId="{33500925-EF38-45F6-BDB7-FC0AA64D5377}" dt="2021-04-27T15:52:06.842" v="2341" actId="14100"/>
          <ac:picMkLst>
            <pc:docMk/>
            <pc:sldMk cId="3160304529" sldId="300"/>
            <ac:picMk id="3" creationId="{C400CB34-1877-47F1-83B5-75221F480030}"/>
          </ac:picMkLst>
        </pc:picChg>
        <pc:picChg chg="add del mod">
          <ac:chgData name="meghna midya" userId="4b0efb40ad57ef45" providerId="LiveId" clId="{33500925-EF38-45F6-BDB7-FC0AA64D5377}" dt="2021-04-27T15:51:51.186" v="2337" actId="478"/>
          <ac:picMkLst>
            <pc:docMk/>
            <pc:sldMk cId="3160304529" sldId="300"/>
            <ac:picMk id="4" creationId="{69E08FE5-DB26-400C-9EF0-9256A58B2FA2}"/>
          </ac:picMkLst>
        </pc:picChg>
      </pc:sldChg>
      <pc:sldChg chg="addSp delSp modSp add mod">
        <pc:chgData name="meghna midya" userId="4b0efb40ad57ef45" providerId="LiveId" clId="{33500925-EF38-45F6-BDB7-FC0AA64D5377}" dt="2021-04-27T16:29:39.169" v="2631"/>
        <pc:sldMkLst>
          <pc:docMk/>
          <pc:sldMk cId="2120735684" sldId="301"/>
        </pc:sldMkLst>
        <pc:grpChg chg="add mod">
          <ac:chgData name="meghna midya" userId="4b0efb40ad57ef45" providerId="LiveId" clId="{33500925-EF38-45F6-BDB7-FC0AA64D5377}" dt="2021-04-27T15:54:52.670" v="2373" actId="1076"/>
          <ac:grpSpMkLst>
            <pc:docMk/>
            <pc:sldMk cId="2120735684" sldId="301"/>
            <ac:grpSpMk id="6" creationId="{B1B73938-5634-4583-A9A1-5429EFAE29C4}"/>
          </ac:grpSpMkLst>
        </pc:grpChg>
        <pc:grpChg chg="add del mod">
          <ac:chgData name="meghna midya" userId="4b0efb40ad57ef45" providerId="LiveId" clId="{33500925-EF38-45F6-BDB7-FC0AA64D5377}" dt="2021-04-27T15:54:44.501" v="2372" actId="478"/>
          <ac:grpSpMkLst>
            <pc:docMk/>
            <pc:sldMk cId="2120735684" sldId="301"/>
            <ac:grpSpMk id="7" creationId="{C767EBA5-A745-49FC-8A20-148E033830C2}"/>
          </ac:grpSpMkLst>
        </pc:grpChg>
        <pc:grpChg chg="add del mod">
          <ac:chgData name="meghna midya" userId="4b0efb40ad57ef45" providerId="LiveId" clId="{33500925-EF38-45F6-BDB7-FC0AA64D5377}" dt="2021-04-27T16:29:39.169" v="2631"/>
          <ac:grpSpMkLst>
            <pc:docMk/>
            <pc:sldMk cId="2120735684" sldId="301"/>
            <ac:grpSpMk id="10" creationId="{D0A5C96B-4629-4949-B480-B16F8A06EDA0}"/>
          </ac:grpSpMkLst>
        </pc:grpChg>
        <pc:picChg chg="add del mod modCrop">
          <ac:chgData name="meghna midya" userId="4b0efb40ad57ef45" providerId="LiveId" clId="{33500925-EF38-45F6-BDB7-FC0AA64D5377}" dt="2021-04-27T15:54:42.419" v="2371" actId="478"/>
          <ac:picMkLst>
            <pc:docMk/>
            <pc:sldMk cId="2120735684" sldId="301"/>
            <ac:picMk id="2" creationId="{779FB4F6-11D4-43AB-8FBB-5DA1E8243C68}"/>
          </ac:picMkLst>
        </pc:picChg>
        <pc:picChg chg="add del mod">
          <ac:chgData name="meghna midya" userId="4b0efb40ad57ef45" providerId="LiveId" clId="{33500925-EF38-45F6-BDB7-FC0AA64D5377}" dt="2021-04-27T15:54:16.838" v="2365" actId="478"/>
          <ac:picMkLst>
            <pc:docMk/>
            <pc:sldMk cId="2120735684" sldId="301"/>
            <ac:picMk id="3" creationId="{6E4BBE83-32EC-4BD9-9927-BE75F7246592}"/>
          </ac:picMkLst>
        </pc:picChg>
        <pc:picChg chg="add mod">
          <ac:chgData name="meghna midya" userId="4b0efb40ad57ef45" providerId="LiveId" clId="{33500925-EF38-45F6-BDB7-FC0AA64D5377}" dt="2021-04-27T15:53:33.339" v="2355" actId="164"/>
          <ac:picMkLst>
            <pc:docMk/>
            <pc:sldMk cId="2120735684" sldId="301"/>
            <ac:picMk id="4" creationId="{0C364FAE-CE8E-46DC-9B01-B3ABBB15AE4C}"/>
          </ac:picMkLst>
        </pc:picChg>
        <pc:picChg chg="add mod">
          <ac:chgData name="meghna midya" userId="4b0efb40ad57ef45" providerId="LiveId" clId="{33500925-EF38-45F6-BDB7-FC0AA64D5377}" dt="2021-04-27T15:53:33.339" v="2355" actId="164"/>
          <ac:picMkLst>
            <pc:docMk/>
            <pc:sldMk cId="2120735684" sldId="301"/>
            <ac:picMk id="5" creationId="{46A397B5-49EA-494E-A19E-0FB176CB90DB}"/>
          </ac:picMkLst>
        </pc:picChg>
        <pc:picChg chg="mod">
          <ac:chgData name="meghna midya" userId="4b0efb40ad57ef45" providerId="LiveId" clId="{33500925-EF38-45F6-BDB7-FC0AA64D5377}" dt="2021-04-27T15:53:45.278" v="2356"/>
          <ac:picMkLst>
            <pc:docMk/>
            <pc:sldMk cId="2120735684" sldId="301"/>
            <ac:picMk id="8" creationId="{EF36519C-CA59-41BD-8BE5-1A30FECABB2A}"/>
          </ac:picMkLst>
        </pc:picChg>
        <pc:picChg chg="mod">
          <ac:chgData name="meghna midya" userId="4b0efb40ad57ef45" providerId="LiveId" clId="{33500925-EF38-45F6-BDB7-FC0AA64D5377}" dt="2021-04-27T15:53:45.278" v="2356"/>
          <ac:picMkLst>
            <pc:docMk/>
            <pc:sldMk cId="2120735684" sldId="301"/>
            <ac:picMk id="9" creationId="{2C9CD48E-C084-4FF2-B0C3-23686E098F7E}"/>
          </ac:picMkLst>
        </pc:picChg>
        <pc:picChg chg="mod">
          <ac:chgData name="meghna midya" userId="4b0efb40ad57ef45" providerId="LiveId" clId="{33500925-EF38-45F6-BDB7-FC0AA64D5377}" dt="2021-04-27T16:29:36.825" v="2630"/>
          <ac:picMkLst>
            <pc:docMk/>
            <pc:sldMk cId="2120735684" sldId="301"/>
            <ac:picMk id="11" creationId="{53358D05-F333-494D-906A-430D6A9C6BD6}"/>
          </ac:picMkLst>
        </pc:picChg>
        <pc:picChg chg="mod">
          <ac:chgData name="meghna midya" userId="4b0efb40ad57ef45" providerId="LiveId" clId="{33500925-EF38-45F6-BDB7-FC0AA64D5377}" dt="2021-04-27T16:29:36.825" v="2630"/>
          <ac:picMkLst>
            <pc:docMk/>
            <pc:sldMk cId="2120735684" sldId="301"/>
            <ac:picMk id="12" creationId="{7BC95BED-B73A-4D9F-96D0-9BF2AD57981D}"/>
          </ac:picMkLst>
        </pc:picChg>
      </pc:sldChg>
      <pc:sldChg chg="addSp delSp modSp add mod">
        <pc:chgData name="meghna midya" userId="4b0efb40ad57ef45" providerId="LiveId" clId="{33500925-EF38-45F6-BDB7-FC0AA64D5377}" dt="2021-04-27T16:29:54.629" v="2635"/>
        <pc:sldMkLst>
          <pc:docMk/>
          <pc:sldMk cId="4187917199" sldId="302"/>
        </pc:sldMkLst>
        <pc:grpChg chg="add mod">
          <ac:chgData name="meghna midya" userId="4b0efb40ad57ef45" providerId="LiveId" clId="{33500925-EF38-45F6-BDB7-FC0AA64D5377}" dt="2021-04-27T15:57:46.368" v="2395" actId="1076"/>
          <ac:grpSpMkLst>
            <pc:docMk/>
            <pc:sldMk cId="4187917199" sldId="302"/>
            <ac:grpSpMk id="4" creationId="{9C8C7896-D355-4194-B9E0-DD66E53DC933}"/>
          </ac:grpSpMkLst>
        </pc:grpChg>
        <pc:grpChg chg="add del mod">
          <ac:chgData name="meghna midya" userId="4b0efb40ad57ef45" providerId="LiveId" clId="{33500925-EF38-45F6-BDB7-FC0AA64D5377}" dt="2021-04-27T15:57:28.248" v="2393" actId="478"/>
          <ac:grpSpMkLst>
            <pc:docMk/>
            <pc:sldMk cId="4187917199" sldId="302"/>
            <ac:grpSpMk id="5" creationId="{A3D9DE37-EBB7-4B7E-90DB-C9846E6232A7}"/>
          </ac:grpSpMkLst>
        </pc:grpChg>
        <pc:grpChg chg="add del mod">
          <ac:chgData name="meghna midya" userId="4b0efb40ad57ef45" providerId="LiveId" clId="{33500925-EF38-45F6-BDB7-FC0AA64D5377}" dt="2021-04-27T16:29:54.629" v="2635"/>
          <ac:grpSpMkLst>
            <pc:docMk/>
            <pc:sldMk cId="4187917199" sldId="302"/>
            <ac:grpSpMk id="8" creationId="{E557EE34-618C-43F0-9BD4-78BC8AEA9814}"/>
          </ac:grpSpMkLst>
        </pc:grpChg>
        <pc:picChg chg="add del mod modCrop">
          <ac:chgData name="meghna midya" userId="4b0efb40ad57ef45" providerId="LiveId" clId="{33500925-EF38-45F6-BDB7-FC0AA64D5377}" dt="2021-04-27T15:56:50.063" v="2386" actId="164"/>
          <ac:picMkLst>
            <pc:docMk/>
            <pc:sldMk cId="4187917199" sldId="302"/>
            <ac:picMk id="2" creationId="{1151A36F-BAA0-4377-B49B-070EC0406558}"/>
          </ac:picMkLst>
        </pc:picChg>
        <pc:picChg chg="add mod">
          <ac:chgData name="meghna midya" userId="4b0efb40ad57ef45" providerId="LiveId" clId="{33500925-EF38-45F6-BDB7-FC0AA64D5377}" dt="2021-04-27T15:56:50.063" v="2386" actId="164"/>
          <ac:picMkLst>
            <pc:docMk/>
            <pc:sldMk cId="4187917199" sldId="302"/>
            <ac:picMk id="3" creationId="{85500314-FEC1-4BFA-A8ED-7735EAF28F2E}"/>
          </ac:picMkLst>
        </pc:picChg>
        <pc:picChg chg="mod">
          <ac:chgData name="meghna midya" userId="4b0efb40ad57ef45" providerId="LiveId" clId="{33500925-EF38-45F6-BDB7-FC0AA64D5377}" dt="2021-04-27T15:57:14.486" v="2388"/>
          <ac:picMkLst>
            <pc:docMk/>
            <pc:sldMk cId="4187917199" sldId="302"/>
            <ac:picMk id="6" creationId="{681FDE90-5C8B-4D8C-8A5D-6718EFD75D33}"/>
          </ac:picMkLst>
        </pc:picChg>
        <pc:picChg chg="mod">
          <ac:chgData name="meghna midya" userId="4b0efb40ad57ef45" providerId="LiveId" clId="{33500925-EF38-45F6-BDB7-FC0AA64D5377}" dt="2021-04-27T15:57:14.486" v="2388"/>
          <ac:picMkLst>
            <pc:docMk/>
            <pc:sldMk cId="4187917199" sldId="302"/>
            <ac:picMk id="7" creationId="{0F06C034-536C-40F2-8827-A5290847AE82}"/>
          </ac:picMkLst>
        </pc:picChg>
        <pc:picChg chg="mod">
          <ac:chgData name="meghna midya" userId="4b0efb40ad57ef45" providerId="LiveId" clId="{33500925-EF38-45F6-BDB7-FC0AA64D5377}" dt="2021-04-27T16:29:43.793" v="2632"/>
          <ac:picMkLst>
            <pc:docMk/>
            <pc:sldMk cId="4187917199" sldId="302"/>
            <ac:picMk id="9" creationId="{AAF7AB0A-11A5-482C-A75A-7409609B7FD6}"/>
          </ac:picMkLst>
        </pc:picChg>
        <pc:picChg chg="mod">
          <ac:chgData name="meghna midya" userId="4b0efb40ad57ef45" providerId="LiveId" clId="{33500925-EF38-45F6-BDB7-FC0AA64D5377}" dt="2021-04-27T16:29:43.793" v="2632"/>
          <ac:picMkLst>
            <pc:docMk/>
            <pc:sldMk cId="4187917199" sldId="302"/>
            <ac:picMk id="10" creationId="{6785BA20-E6C1-49A9-AD00-A63D97560117}"/>
          </ac:picMkLst>
        </pc:picChg>
      </pc:sldChg>
      <pc:sldChg chg="addSp modSp add">
        <pc:chgData name="meghna midya" userId="4b0efb40ad57ef45" providerId="LiveId" clId="{33500925-EF38-45F6-BDB7-FC0AA64D5377}" dt="2021-04-27T15:59:10.362" v="2400"/>
        <pc:sldMkLst>
          <pc:docMk/>
          <pc:sldMk cId="679149979" sldId="303"/>
        </pc:sldMkLst>
        <pc:picChg chg="add mod">
          <ac:chgData name="meghna midya" userId="4b0efb40ad57ef45" providerId="LiveId" clId="{33500925-EF38-45F6-BDB7-FC0AA64D5377}" dt="2021-04-27T15:59:10.362" v="2400"/>
          <ac:picMkLst>
            <pc:docMk/>
            <pc:sldMk cId="679149979" sldId="303"/>
            <ac:picMk id="2" creationId="{99A17B2E-FB0B-4815-A5AC-6DB5B88A0690}"/>
          </ac:picMkLst>
        </pc:picChg>
        <pc:picChg chg="add mod">
          <ac:chgData name="meghna midya" userId="4b0efb40ad57ef45" providerId="LiveId" clId="{33500925-EF38-45F6-BDB7-FC0AA64D5377}" dt="2021-04-27T15:59:10.362" v="2400"/>
          <ac:picMkLst>
            <pc:docMk/>
            <pc:sldMk cId="679149979" sldId="303"/>
            <ac:picMk id="3" creationId="{758AC058-F463-4E5F-A0DA-AAB47CD07E6D}"/>
          </ac:picMkLst>
        </pc:picChg>
        <pc:picChg chg="add mod">
          <ac:chgData name="meghna midya" userId="4b0efb40ad57ef45" providerId="LiveId" clId="{33500925-EF38-45F6-BDB7-FC0AA64D5377}" dt="2021-04-27T15:59:10.362" v="2400"/>
          <ac:picMkLst>
            <pc:docMk/>
            <pc:sldMk cId="679149979" sldId="303"/>
            <ac:picMk id="4" creationId="{B26B77B4-F0D0-45BC-96C9-69631E2B5B5C}"/>
          </ac:picMkLst>
        </pc:picChg>
      </pc:sldChg>
      <pc:sldChg chg="addSp delSp modSp add mod">
        <pc:chgData name="meghna midya" userId="4b0efb40ad57ef45" providerId="LiveId" clId="{33500925-EF38-45F6-BDB7-FC0AA64D5377}" dt="2021-04-27T16:30:23.730" v="2645" actId="478"/>
        <pc:sldMkLst>
          <pc:docMk/>
          <pc:sldMk cId="3586418088" sldId="304"/>
        </pc:sldMkLst>
        <pc:grpChg chg="add mod">
          <ac:chgData name="meghna midya" userId="4b0efb40ad57ef45" providerId="LiveId" clId="{33500925-EF38-45F6-BDB7-FC0AA64D5377}" dt="2021-04-27T16:30:21.567" v="2643" actId="14100"/>
          <ac:grpSpMkLst>
            <pc:docMk/>
            <pc:sldMk cId="3586418088" sldId="304"/>
            <ac:grpSpMk id="6" creationId="{9CA32A7F-188D-42C8-814A-EECDEB3C0758}"/>
          </ac:grpSpMkLst>
        </pc:grpChg>
        <pc:grpChg chg="add del mod">
          <ac:chgData name="meghna midya" userId="4b0efb40ad57ef45" providerId="LiveId" clId="{33500925-EF38-45F6-BDB7-FC0AA64D5377}" dt="2021-04-27T16:30:23.730" v="2645" actId="478"/>
          <ac:grpSpMkLst>
            <pc:docMk/>
            <pc:sldMk cId="3586418088" sldId="304"/>
            <ac:grpSpMk id="7" creationId="{B88DFC56-A3D9-4EAD-B93E-C8D5E605DDD2}"/>
          </ac:grpSpMkLst>
        </pc:grpChg>
        <pc:picChg chg="add mod">
          <ac:chgData name="meghna midya" userId="4b0efb40ad57ef45" providerId="LiveId" clId="{33500925-EF38-45F6-BDB7-FC0AA64D5377}" dt="2021-04-27T16:16:15.050" v="2516" actId="164"/>
          <ac:picMkLst>
            <pc:docMk/>
            <pc:sldMk cId="3586418088" sldId="304"/>
            <ac:picMk id="3" creationId="{4C7987E5-5CFE-4A73-B690-2E8FE1AFA011}"/>
          </ac:picMkLst>
        </pc:picChg>
        <pc:picChg chg="add mod modCrop">
          <ac:chgData name="meghna midya" userId="4b0efb40ad57ef45" providerId="LiveId" clId="{33500925-EF38-45F6-BDB7-FC0AA64D5377}" dt="2021-04-27T16:16:15.050" v="2516" actId="164"/>
          <ac:picMkLst>
            <pc:docMk/>
            <pc:sldMk cId="3586418088" sldId="304"/>
            <ac:picMk id="5" creationId="{E70C2074-4F71-459B-B581-0DCABEB08015}"/>
          </ac:picMkLst>
        </pc:picChg>
        <pc:picChg chg="mod">
          <ac:chgData name="meghna midya" userId="4b0efb40ad57ef45" providerId="LiveId" clId="{33500925-EF38-45F6-BDB7-FC0AA64D5377}" dt="2021-04-27T16:30:12.745" v="2640"/>
          <ac:picMkLst>
            <pc:docMk/>
            <pc:sldMk cId="3586418088" sldId="304"/>
            <ac:picMk id="8" creationId="{CD83B659-B716-4969-80BC-F8389EDE95B5}"/>
          </ac:picMkLst>
        </pc:picChg>
        <pc:picChg chg="mod">
          <ac:chgData name="meghna midya" userId="4b0efb40ad57ef45" providerId="LiveId" clId="{33500925-EF38-45F6-BDB7-FC0AA64D5377}" dt="2021-04-27T16:30:12.745" v="2640"/>
          <ac:picMkLst>
            <pc:docMk/>
            <pc:sldMk cId="3586418088" sldId="304"/>
            <ac:picMk id="9" creationId="{3B2E8F4D-18F8-4D7B-8820-04DDBD9B0457}"/>
          </ac:picMkLst>
        </pc:picChg>
      </pc:sldChg>
      <pc:sldChg chg="addSp delSp modSp add mod">
        <pc:chgData name="meghna midya" userId="4b0efb40ad57ef45" providerId="LiveId" clId="{33500925-EF38-45F6-BDB7-FC0AA64D5377}" dt="2021-04-27T16:18:18.342" v="2536" actId="1076"/>
        <pc:sldMkLst>
          <pc:docMk/>
          <pc:sldMk cId="3026459479" sldId="305"/>
        </pc:sldMkLst>
        <pc:picChg chg="add mod">
          <ac:chgData name="meghna midya" userId="4b0efb40ad57ef45" providerId="LiveId" clId="{33500925-EF38-45F6-BDB7-FC0AA64D5377}" dt="2021-04-27T16:18:15.866" v="2535" actId="1076"/>
          <ac:picMkLst>
            <pc:docMk/>
            <pc:sldMk cId="3026459479" sldId="305"/>
            <ac:picMk id="3" creationId="{3944EF34-0F83-406C-9E1D-530052582DC0}"/>
          </ac:picMkLst>
        </pc:picChg>
        <pc:picChg chg="add mod">
          <ac:chgData name="meghna midya" userId="4b0efb40ad57ef45" providerId="LiveId" clId="{33500925-EF38-45F6-BDB7-FC0AA64D5377}" dt="2021-04-27T16:18:18.342" v="2536" actId="1076"/>
          <ac:picMkLst>
            <pc:docMk/>
            <pc:sldMk cId="3026459479" sldId="305"/>
            <ac:picMk id="5" creationId="{17CC07FC-EE33-437E-BF72-0C329C938E06}"/>
          </ac:picMkLst>
        </pc:picChg>
        <pc:picChg chg="add del mod">
          <ac:chgData name="meghna midya" userId="4b0efb40ad57ef45" providerId="LiveId" clId="{33500925-EF38-45F6-BDB7-FC0AA64D5377}" dt="2021-04-27T16:18:01.293" v="2531" actId="478"/>
          <ac:picMkLst>
            <pc:docMk/>
            <pc:sldMk cId="3026459479" sldId="305"/>
            <ac:picMk id="6" creationId="{7A3E2F82-C17D-403B-B4D6-A7A473CEED3A}"/>
          </ac:picMkLst>
        </pc:picChg>
      </pc:sldChg>
      <pc:sldChg chg="addSp delSp modSp add mod">
        <pc:chgData name="meghna midya" userId="4b0efb40ad57ef45" providerId="LiveId" clId="{33500925-EF38-45F6-BDB7-FC0AA64D5377}" dt="2021-04-27T16:30:02.136" v="2637"/>
        <pc:sldMkLst>
          <pc:docMk/>
          <pc:sldMk cId="305563843" sldId="306"/>
        </pc:sldMkLst>
        <pc:grpChg chg="add mod">
          <ac:chgData name="meghna midya" userId="4b0efb40ad57ef45" providerId="LiveId" clId="{33500925-EF38-45F6-BDB7-FC0AA64D5377}" dt="2021-04-27T16:06:08.320" v="2424" actId="14100"/>
          <ac:grpSpMkLst>
            <pc:docMk/>
            <pc:sldMk cId="305563843" sldId="306"/>
            <ac:grpSpMk id="4" creationId="{CB94FDF0-E59B-4E17-8E75-A7F2F8FFAC51}"/>
          </ac:grpSpMkLst>
        </pc:grpChg>
        <pc:grpChg chg="add del mod">
          <ac:chgData name="meghna midya" userId="4b0efb40ad57ef45" providerId="LiveId" clId="{33500925-EF38-45F6-BDB7-FC0AA64D5377}" dt="2021-04-27T16:06:11.925" v="2425" actId="478"/>
          <ac:grpSpMkLst>
            <pc:docMk/>
            <pc:sldMk cId="305563843" sldId="306"/>
            <ac:grpSpMk id="5" creationId="{707B5DCB-11C1-40B9-A22D-B14AA67FBC3C}"/>
          </ac:grpSpMkLst>
        </pc:grpChg>
        <pc:grpChg chg="add del mod">
          <ac:chgData name="meghna midya" userId="4b0efb40ad57ef45" providerId="LiveId" clId="{33500925-EF38-45F6-BDB7-FC0AA64D5377}" dt="2021-04-27T16:30:02.136" v="2637"/>
          <ac:grpSpMkLst>
            <pc:docMk/>
            <pc:sldMk cId="305563843" sldId="306"/>
            <ac:grpSpMk id="8" creationId="{51E99F46-EE40-4307-B874-A69AD94E7EC1}"/>
          </ac:grpSpMkLst>
        </pc:grpChg>
        <pc:picChg chg="add mod modCrop">
          <ac:chgData name="meghna midya" userId="4b0efb40ad57ef45" providerId="LiveId" clId="{33500925-EF38-45F6-BDB7-FC0AA64D5377}" dt="2021-04-27T16:05:45.980" v="2419" actId="164"/>
          <ac:picMkLst>
            <pc:docMk/>
            <pc:sldMk cId="305563843" sldId="306"/>
            <ac:picMk id="2" creationId="{22657676-D38B-482C-9591-C17716081796}"/>
          </ac:picMkLst>
        </pc:picChg>
        <pc:picChg chg="add mod modCrop">
          <ac:chgData name="meghna midya" userId="4b0efb40ad57ef45" providerId="LiveId" clId="{33500925-EF38-45F6-BDB7-FC0AA64D5377}" dt="2021-04-27T16:05:45.980" v="2419" actId="164"/>
          <ac:picMkLst>
            <pc:docMk/>
            <pc:sldMk cId="305563843" sldId="306"/>
            <ac:picMk id="3" creationId="{9FC3F56A-7F4D-4351-B346-1BD12C2B200B}"/>
          </ac:picMkLst>
        </pc:picChg>
        <pc:picChg chg="mod">
          <ac:chgData name="meghna midya" userId="4b0efb40ad57ef45" providerId="LiveId" clId="{33500925-EF38-45F6-BDB7-FC0AA64D5377}" dt="2021-04-27T16:05:53.099" v="2420"/>
          <ac:picMkLst>
            <pc:docMk/>
            <pc:sldMk cId="305563843" sldId="306"/>
            <ac:picMk id="6" creationId="{4966DBDE-8821-48F5-8595-EC46F8BAF055}"/>
          </ac:picMkLst>
        </pc:picChg>
        <pc:picChg chg="mod">
          <ac:chgData name="meghna midya" userId="4b0efb40ad57ef45" providerId="LiveId" clId="{33500925-EF38-45F6-BDB7-FC0AA64D5377}" dt="2021-04-27T16:05:53.099" v="2420"/>
          <ac:picMkLst>
            <pc:docMk/>
            <pc:sldMk cId="305563843" sldId="306"/>
            <ac:picMk id="7" creationId="{E7B11645-2C1E-407A-97A3-21048BA0883D}"/>
          </ac:picMkLst>
        </pc:picChg>
        <pc:picChg chg="mod">
          <ac:chgData name="meghna midya" userId="4b0efb40ad57ef45" providerId="LiveId" clId="{33500925-EF38-45F6-BDB7-FC0AA64D5377}" dt="2021-04-27T16:29:58.886" v="2636"/>
          <ac:picMkLst>
            <pc:docMk/>
            <pc:sldMk cId="305563843" sldId="306"/>
            <ac:picMk id="9" creationId="{8A2CC476-B904-492B-BD01-4AF6D689E0AE}"/>
          </ac:picMkLst>
        </pc:picChg>
        <pc:picChg chg="mod">
          <ac:chgData name="meghna midya" userId="4b0efb40ad57ef45" providerId="LiveId" clId="{33500925-EF38-45F6-BDB7-FC0AA64D5377}" dt="2021-04-27T16:29:58.886" v="2636"/>
          <ac:picMkLst>
            <pc:docMk/>
            <pc:sldMk cId="305563843" sldId="306"/>
            <ac:picMk id="10" creationId="{6300DDD0-9299-4648-8199-51D7769E21FA}"/>
          </ac:picMkLst>
        </pc:picChg>
      </pc:sldChg>
      <pc:sldChg chg="addSp delSp modSp add mod">
        <pc:chgData name="meghna midya" userId="4b0efb40ad57ef45" providerId="LiveId" clId="{33500925-EF38-45F6-BDB7-FC0AA64D5377}" dt="2021-04-27T16:30:09.634" v="2639"/>
        <pc:sldMkLst>
          <pc:docMk/>
          <pc:sldMk cId="213420089" sldId="307"/>
        </pc:sldMkLst>
        <pc:grpChg chg="add del mod">
          <ac:chgData name="meghna midya" userId="4b0efb40ad57ef45" providerId="LiveId" clId="{33500925-EF38-45F6-BDB7-FC0AA64D5377}" dt="2021-04-27T16:12:40.607" v="2491" actId="165"/>
          <ac:grpSpMkLst>
            <pc:docMk/>
            <pc:sldMk cId="213420089" sldId="307"/>
            <ac:grpSpMk id="6" creationId="{B4D119EC-1E84-4CA5-B96E-2144347CE623}"/>
          </ac:grpSpMkLst>
        </pc:grpChg>
        <pc:grpChg chg="add del mod">
          <ac:chgData name="meghna midya" userId="4b0efb40ad57ef45" providerId="LiveId" clId="{33500925-EF38-45F6-BDB7-FC0AA64D5377}" dt="2021-04-27T16:13:33.566" v="2497" actId="21"/>
          <ac:grpSpMkLst>
            <pc:docMk/>
            <pc:sldMk cId="213420089" sldId="307"/>
            <ac:grpSpMk id="7" creationId="{EDF1C501-6471-49FC-A2F9-F008F49DFD9F}"/>
          </ac:grpSpMkLst>
        </pc:grpChg>
        <pc:grpChg chg="add del mod">
          <ac:chgData name="meghna midya" userId="4b0efb40ad57ef45" providerId="LiveId" clId="{33500925-EF38-45F6-BDB7-FC0AA64D5377}" dt="2021-04-27T16:30:09.634" v="2639"/>
          <ac:grpSpMkLst>
            <pc:docMk/>
            <pc:sldMk cId="213420089" sldId="307"/>
            <ac:grpSpMk id="10" creationId="{BB6E36B5-7FAA-40E6-8373-E585492E277F}"/>
          </ac:grpSpMkLst>
        </pc:grpChg>
        <pc:picChg chg="add mod topLvl">
          <ac:chgData name="meghna midya" userId="4b0efb40ad57ef45" providerId="LiveId" clId="{33500925-EF38-45F6-BDB7-FC0AA64D5377}" dt="2021-04-27T16:13:23.602" v="2495" actId="164"/>
          <ac:picMkLst>
            <pc:docMk/>
            <pc:sldMk cId="213420089" sldId="307"/>
            <ac:picMk id="2" creationId="{EDE97455-4008-46BA-A2C4-8251FAE53BA9}"/>
          </ac:picMkLst>
        </pc:picChg>
        <pc:picChg chg="add del mod">
          <ac:chgData name="meghna midya" userId="4b0efb40ad57ef45" providerId="LiveId" clId="{33500925-EF38-45F6-BDB7-FC0AA64D5377}" dt="2021-04-27T16:14:18.832" v="2503" actId="478"/>
          <ac:picMkLst>
            <pc:docMk/>
            <pc:sldMk cId="213420089" sldId="307"/>
            <ac:picMk id="3" creationId="{339E8892-A40C-4322-A628-F26D77B3EF33}"/>
          </ac:picMkLst>
        </pc:picChg>
        <pc:picChg chg="add del mod">
          <ac:chgData name="meghna midya" userId="4b0efb40ad57ef45" providerId="LiveId" clId="{33500925-EF38-45F6-BDB7-FC0AA64D5377}" dt="2021-04-27T16:14:17.870" v="2502" actId="478"/>
          <ac:picMkLst>
            <pc:docMk/>
            <pc:sldMk cId="213420089" sldId="307"/>
            <ac:picMk id="4" creationId="{7B96B0F0-C551-417B-982E-A935BBE8FEC4}"/>
          </ac:picMkLst>
        </pc:picChg>
        <pc:picChg chg="add mod topLvl modCrop">
          <ac:chgData name="meghna midya" userId="4b0efb40ad57ef45" providerId="LiveId" clId="{33500925-EF38-45F6-BDB7-FC0AA64D5377}" dt="2021-04-27T16:13:23.602" v="2495" actId="164"/>
          <ac:picMkLst>
            <pc:docMk/>
            <pc:sldMk cId="213420089" sldId="307"/>
            <ac:picMk id="5" creationId="{86145434-5186-42CA-9655-7DCB8C25C528}"/>
          </ac:picMkLst>
        </pc:picChg>
        <pc:picChg chg="add mod">
          <ac:chgData name="meghna midya" userId="4b0efb40ad57ef45" providerId="LiveId" clId="{33500925-EF38-45F6-BDB7-FC0AA64D5377}" dt="2021-04-27T16:14:46.462" v="2505" actId="1076"/>
          <ac:picMkLst>
            <pc:docMk/>
            <pc:sldMk cId="213420089" sldId="307"/>
            <ac:picMk id="9" creationId="{68E999FC-E3A5-4A98-95E8-7B1A623E3134}"/>
          </ac:picMkLst>
        </pc:picChg>
        <pc:picChg chg="mod">
          <ac:chgData name="meghna midya" userId="4b0efb40ad57ef45" providerId="LiveId" clId="{33500925-EF38-45F6-BDB7-FC0AA64D5377}" dt="2021-04-27T16:30:07.260" v="2638"/>
          <ac:picMkLst>
            <pc:docMk/>
            <pc:sldMk cId="213420089" sldId="307"/>
            <ac:picMk id="11" creationId="{863A598A-684E-4236-A184-782F0B7AE854}"/>
          </ac:picMkLst>
        </pc:picChg>
        <pc:picChg chg="mod">
          <ac:chgData name="meghna midya" userId="4b0efb40ad57ef45" providerId="LiveId" clId="{33500925-EF38-45F6-BDB7-FC0AA64D5377}" dt="2021-04-27T16:30:07.260" v="2638"/>
          <ac:picMkLst>
            <pc:docMk/>
            <pc:sldMk cId="213420089" sldId="307"/>
            <ac:picMk id="12" creationId="{8D699FE0-F82F-4484-99E5-D40D7DF1D501}"/>
          </ac:picMkLst>
        </pc:picChg>
      </pc:sldChg>
      <pc:sldChg chg="addSp delSp modSp add mod ord">
        <pc:chgData name="meghna midya" userId="4b0efb40ad57ef45" providerId="LiveId" clId="{33500925-EF38-45F6-BDB7-FC0AA64D5377}" dt="2021-04-27T16:13:49.140" v="2501" actId="14100"/>
        <pc:sldMkLst>
          <pc:docMk/>
          <pc:sldMk cId="1215376816" sldId="308"/>
        </pc:sldMkLst>
        <pc:grpChg chg="add mod">
          <ac:chgData name="meghna midya" userId="4b0efb40ad57ef45" providerId="LiveId" clId="{33500925-EF38-45F6-BDB7-FC0AA64D5377}" dt="2021-04-27T16:07:58.302" v="2450" actId="14100"/>
          <ac:grpSpMkLst>
            <pc:docMk/>
            <pc:sldMk cId="1215376816" sldId="308"/>
            <ac:grpSpMk id="7" creationId="{AECA576E-D7E1-4998-BDBB-EE89B889999D}"/>
          </ac:grpSpMkLst>
        </pc:grpChg>
        <pc:grpChg chg="add mod">
          <ac:chgData name="meghna midya" userId="4b0efb40ad57ef45" providerId="LiveId" clId="{33500925-EF38-45F6-BDB7-FC0AA64D5377}" dt="2021-04-27T16:10:28.317" v="2472" actId="14100"/>
          <ac:grpSpMkLst>
            <pc:docMk/>
            <pc:sldMk cId="1215376816" sldId="308"/>
            <ac:grpSpMk id="11" creationId="{A4469CA2-0543-4400-B859-A88089CE0D84}"/>
          </ac:grpSpMkLst>
        </pc:grpChg>
        <pc:grpChg chg="add mod">
          <ac:chgData name="meghna midya" userId="4b0efb40ad57ef45" providerId="LiveId" clId="{33500925-EF38-45F6-BDB7-FC0AA64D5377}" dt="2021-04-27T16:13:49.140" v="2501" actId="14100"/>
          <ac:grpSpMkLst>
            <pc:docMk/>
            <pc:sldMk cId="1215376816" sldId="308"/>
            <ac:grpSpMk id="12" creationId="{CCD4AE9C-3561-4B2A-8B0A-470B1CD18DC7}"/>
          </ac:grpSpMkLst>
        </pc:grpChg>
        <pc:picChg chg="del mod modCrop">
          <ac:chgData name="meghna midya" userId="4b0efb40ad57ef45" providerId="LiveId" clId="{33500925-EF38-45F6-BDB7-FC0AA64D5377}" dt="2021-04-27T16:10:08.355" v="2467" actId="478"/>
          <ac:picMkLst>
            <pc:docMk/>
            <pc:sldMk cId="1215376816" sldId="308"/>
            <ac:picMk id="2" creationId="{99A17B2E-FB0B-4815-A5AC-6DB5B88A0690}"/>
          </ac:picMkLst>
        </pc:picChg>
        <pc:picChg chg="del mod modCrop">
          <ac:chgData name="meghna midya" userId="4b0efb40ad57ef45" providerId="LiveId" clId="{33500925-EF38-45F6-BDB7-FC0AA64D5377}" dt="2021-04-27T16:07:45.022" v="2446" actId="478"/>
          <ac:picMkLst>
            <pc:docMk/>
            <pc:sldMk cId="1215376816" sldId="308"/>
            <ac:picMk id="3" creationId="{758AC058-F463-4E5F-A0DA-AAB47CD07E6D}"/>
          </ac:picMkLst>
        </pc:picChg>
        <pc:picChg chg="del mod">
          <ac:chgData name="meghna midya" userId="4b0efb40ad57ef45" providerId="LiveId" clId="{33500925-EF38-45F6-BDB7-FC0AA64D5377}" dt="2021-04-27T16:07:46.694" v="2447" actId="478"/>
          <ac:picMkLst>
            <pc:docMk/>
            <pc:sldMk cId="1215376816" sldId="308"/>
            <ac:picMk id="4" creationId="{B26B77B4-F0D0-45BC-96C9-69631E2B5B5C}"/>
          </ac:picMkLst>
        </pc:picChg>
        <pc:picChg chg="add mod">
          <ac:chgData name="meghna midya" userId="4b0efb40ad57ef45" providerId="LiveId" clId="{33500925-EF38-45F6-BDB7-FC0AA64D5377}" dt="2021-04-27T16:07:36.678" v="2443" actId="164"/>
          <ac:picMkLst>
            <pc:docMk/>
            <pc:sldMk cId="1215376816" sldId="308"/>
            <ac:picMk id="5" creationId="{54DF4F53-F328-4205-9BD0-470B5DBDCDAA}"/>
          </ac:picMkLst>
        </pc:picChg>
        <pc:picChg chg="add mod">
          <ac:chgData name="meghna midya" userId="4b0efb40ad57ef45" providerId="LiveId" clId="{33500925-EF38-45F6-BDB7-FC0AA64D5377}" dt="2021-04-27T16:07:36.678" v="2443" actId="164"/>
          <ac:picMkLst>
            <pc:docMk/>
            <pc:sldMk cId="1215376816" sldId="308"/>
            <ac:picMk id="6" creationId="{0B8F3172-81AB-4B5E-8FB0-9FD263AE0D8D}"/>
          </ac:picMkLst>
        </pc:picChg>
        <pc:picChg chg="add del mod">
          <ac:chgData name="meghna midya" userId="4b0efb40ad57ef45" providerId="LiveId" clId="{33500925-EF38-45F6-BDB7-FC0AA64D5377}" dt="2021-04-27T16:10:18.054" v="2470" actId="478"/>
          <ac:picMkLst>
            <pc:docMk/>
            <pc:sldMk cId="1215376816" sldId="308"/>
            <ac:picMk id="8" creationId="{D2B31F43-757B-487D-8DA5-4816A1FB682D}"/>
          </ac:picMkLst>
        </pc:picChg>
        <pc:picChg chg="add mod">
          <ac:chgData name="meghna midya" userId="4b0efb40ad57ef45" providerId="LiveId" clId="{33500925-EF38-45F6-BDB7-FC0AA64D5377}" dt="2021-04-27T16:09:53.538" v="2464" actId="164"/>
          <ac:picMkLst>
            <pc:docMk/>
            <pc:sldMk cId="1215376816" sldId="308"/>
            <ac:picMk id="9" creationId="{237237E2-2E84-4D1B-8C8B-D5946979B359}"/>
          </ac:picMkLst>
        </pc:picChg>
        <pc:picChg chg="add mod">
          <ac:chgData name="meghna midya" userId="4b0efb40ad57ef45" providerId="LiveId" clId="{33500925-EF38-45F6-BDB7-FC0AA64D5377}" dt="2021-04-27T16:09:53.538" v="2464" actId="164"/>
          <ac:picMkLst>
            <pc:docMk/>
            <pc:sldMk cId="1215376816" sldId="308"/>
            <ac:picMk id="10" creationId="{7B98E0B0-284B-48FA-8230-6584B9F7C01F}"/>
          </ac:picMkLst>
        </pc:picChg>
        <pc:picChg chg="mod">
          <ac:chgData name="meghna midya" userId="4b0efb40ad57ef45" providerId="LiveId" clId="{33500925-EF38-45F6-BDB7-FC0AA64D5377}" dt="2021-04-27T16:13:36.651" v="2498"/>
          <ac:picMkLst>
            <pc:docMk/>
            <pc:sldMk cId="1215376816" sldId="308"/>
            <ac:picMk id="13" creationId="{33E0ED18-7FF4-4E83-90EE-DCC5206BA63D}"/>
          </ac:picMkLst>
        </pc:picChg>
        <pc:picChg chg="mod">
          <ac:chgData name="meghna midya" userId="4b0efb40ad57ef45" providerId="LiveId" clId="{33500925-EF38-45F6-BDB7-FC0AA64D5377}" dt="2021-04-27T16:13:36.651" v="2498"/>
          <ac:picMkLst>
            <pc:docMk/>
            <pc:sldMk cId="1215376816" sldId="308"/>
            <ac:picMk id="14" creationId="{63E4883A-4553-45E1-8D77-14CA4CB71C76}"/>
          </ac:picMkLst>
        </pc:picChg>
      </pc:sldChg>
      <pc:sldChg chg="addSp delSp modSp add mod ord">
        <pc:chgData name="meghna midya" userId="4b0efb40ad57ef45" providerId="LiveId" clId="{33500925-EF38-45F6-BDB7-FC0AA64D5377}" dt="2021-04-27T16:30:39.706" v="2650" actId="478"/>
        <pc:sldMkLst>
          <pc:docMk/>
          <pc:sldMk cId="4079633243" sldId="309"/>
        </pc:sldMkLst>
        <pc:grpChg chg="del">
          <ac:chgData name="meghna midya" userId="4b0efb40ad57ef45" providerId="LiveId" clId="{33500925-EF38-45F6-BDB7-FC0AA64D5377}" dt="2021-04-27T16:18:29.137" v="2540" actId="478"/>
          <ac:grpSpMkLst>
            <pc:docMk/>
            <pc:sldMk cId="4079633243" sldId="309"/>
            <ac:grpSpMk id="6" creationId="{9CA32A7F-188D-42C8-814A-EECDEB3C0758}"/>
          </ac:grpSpMkLst>
        </pc:grpChg>
        <pc:grpChg chg="add del mod">
          <ac:chgData name="meghna midya" userId="4b0efb40ad57ef45" providerId="LiveId" clId="{33500925-EF38-45F6-BDB7-FC0AA64D5377}" dt="2021-04-27T16:30:39.706" v="2650" actId="478"/>
          <ac:grpSpMkLst>
            <pc:docMk/>
            <pc:sldMk cId="4079633243" sldId="309"/>
            <ac:grpSpMk id="14" creationId="{3FAD2862-F8FB-4EAA-8C00-B59F7BA41B78}"/>
          </ac:grpSpMkLst>
        </pc:grpChg>
        <pc:picChg chg="add del mod">
          <ac:chgData name="meghna midya" userId="4b0efb40ad57ef45" providerId="LiveId" clId="{33500925-EF38-45F6-BDB7-FC0AA64D5377}" dt="2021-04-27T16:21:00.394" v="2568" actId="931"/>
          <ac:picMkLst>
            <pc:docMk/>
            <pc:sldMk cId="4079633243" sldId="309"/>
            <ac:picMk id="4" creationId="{FC94D019-30DC-4DEC-9F79-B5572BE7782B}"/>
          </ac:picMkLst>
        </pc:picChg>
        <pc:picChg chg="add del mod">
          <ac:chgData name="meghna midya" userId="4b0efb40ad57ef45" providerId="LiveId" clId="{33500925-EF38-45F6-BDB7-FC0AA64D5377}" dt="2021-04-27T16:21:00.394" v="2568" actId="931"/>
          <ac:picMkLst>
            <pc:docMk/>
            <pc:sldMk cId="4079633243" sldId="309"/>
            <ac:picMk id="8" creationId="{582BD20C-C79E-4042-BC5A-4004C2967D4C}"/>
          </ac:picMkLst>
        </pc:picChg>
        <pc:picChg chg="add del mod">
          <ac:chgData name="meghna midya" userId="4b0efb40ad57ef45" providerId="LiveId" clId="{33500925-EF38-45F6-BDB7-FC0AA64D5377}" dt="2021-04-27T16:21:00.394" v="2568" actId="931"/>
          <ac:picMkLst>
            <pc:docMk/>
            <pc:sldMk cId="4079633243" sldId="309"/>
            <ac:picMk id="10" creationId="{826AA06C-185C-4418-8EE5-40ADEE265800}"/>
          </ac:picMkLst>
        </pc:picChg>
        <pc:picChg chg="add del mod">
          <ac:chgData name="meghna midya" userId="4b0efb40ad57ef45" providerId="LiveId" clId="{33500925-EF38-45F6-BDB7-FC0AA64D5377}" dt="2021-04-27T16:21:00.394" v="2568" actId="931"/>
          <ac:picMkLst>
            <pc:docMk/>
            <pc:sldMk cId="4079633243" sldId="309"/>
            <ac:picMk id="12" creationId="{A77AC59B-EA6B-4C7A-8FF5-0AA20C123FC5}"/>
          </ac:picMkLst>
        </pc:picChg>
        <pc:picChg chg="add mod">
          <ac:chgData name="meghna midya" userId="4b0efb40ad57ef45" providerId="LiveId" clId="{33500925-EF38-45F6-BDB7-FC0AA64D5377}" dt="2021-04-27T16:30:37.421" v="2648" actId="14100"/>
          <ac:picMkLst>
            <pc:docMk/>
            <pc:sldMk cId="4079633243" sldId="309"/>
            <ac:picMk id="13" creationId="{7E706452-0BA0-437E-B6D9-1656F44FDD7F}"/>
          </ac:picMkLst>
        </pc:picChg>
        <pc:picChg chg="mod">
          <ac:chgData name="meghna midya" userId="4b0efb40ad57ef45" providerId="LiveId" clId="{33500925-EF38-45F6-BDB7-FC0AA64D5377}" dt="2021-04-27T16:30:29.117" v="2646"/>
          <ac:picMkLst>
            <pc:docMk/>
            <pc:sldMk cId="4079633243" sldId="309"/>
            <ac:picMk id="15" creationId="{5DA0F7E7-A0E8-4AF7-B1C8-F2CDABD151E2}"/>
          </ac:picMkLst>
        </pc:picChg>
        <pc:picChg chg="mod">
          <ac:chgData name="meghna midya" userId="4b0efb40ad57ef45" providerId="LiveId" clId="{33500925-EF38-45F6-BDB7-FC0AA64D5377}" dt="2021-04-27T16:30:29.117" v="2646"/>
          <ac:picMkLst>
            <pc:docMk/>
            <pc:sldMk cId="4079633243" sldId="309"/>
            <ac:picMk id="16" creationId="{13D7FA99-4DAF-444C-8BF2-ED5F6D314B38}"/>
          </ac:picMkLst>
        </pc:picChg>
      </pc:sldChg>
      <pc:sldChg chg="add del">
        <pc:chgData name="meghna midya" userId="4b0efb40ad57ef45" providerId="LiveId" clId="{33500925-EF38-45F6-BDB7-FC0AA64D5377}" dt="2021-04-27T16:31:43.484" v="2670" actId="47"/>
        <pc:sldMkLst>
          <pc:docMk/>
          <pc:sldMk cId="2637059450" sldId="310"/>
        </pc:sldMkLst>
      </pc:sldChg>
      <pc:sldChg chg="add del">
        <pc:chgData name="meghna midya" userId="4b0efb40ad57ef45" providerId="LiveId" clId="{33500925-EF38-45F6-BDB7-FC0AA64D5377}" dt="2021-04-27T16:31:43.484" v="2670" actId="47"/>
        <pc:sldMkLst>
          <pc:docMk/>
          <pc:sldMk cId="3623760343" sldId="311"/>
        </pc:sldMkLst>
      </pc:sldChg>
      <pc:sldChg chg="add del">
        <pc:chgData name="meghna midya" userId="4b0efb40ad57ef45" providerId="LiveId" clId="{33500925-EF38-45F6-BDB7-FC0AA64D5377}" dt="2021-04-27T16:31:43.484" v="2670" actId="47"/>
        <pc:sldMkLst>
          <pc:docMk/>
          <pc:sldMk cId="2181865495" sldId="312"/>
        </pc:sldMkLst>
      </pc:sldChg>
      <pc:sldChg chg="add del">
        <pc:chgData name="meghna midya" userId="4b0efb40ad57ef45" providerId="LiveId" clId="{33500925-EF38-45F6-BDB7-FC0AA64D5377}" dt="2021-04-27T16:31:43.484" v="2670" actId="47"/>
        <pc:sldMkLst>
          <pc:docMk/>
          <pc:sldMk cId="2211569360" sldId="313"/>
        </pc:sldMkLst>
      </pc:sldChg>
      <pc:sldChg chg="addSp delSp modSp add mod">
        <pc:chgData name="meghna midya" userId="4b0efb40ad57ef45" providerId="LiveId" clId="{33500925-EF38-45F6-BDB7-FC0AA64D5377}" dt="2021-04-27T16:31:36.920" v="2669" actId="478"/>
        <pc:sldMkLst>
          <pc:docMk/>
          <pc:sldMk cId="1258217257" sldId="314"/>
        </pc:sldMkLst>
        <pc:grpChg chg="add del mod">
          <ac:chgData name="meghna midya" userId="4b0efb40ad57ef45" providerId="LiveId" clId="{33500925-EF38-45F6-BDB7-FC0AA64D5377}" dt="2021-04-27T16:31:36.920" v="2669" actId="478"/>
          <ac:grpSpMkLst>
            <pc:docMk/>
            <pc:sldMk cId="1258217257" sldId="314"/>
            <ac:grpSpMk id="4" creationId="{B9C86034-FDF2-44E2-A4EB-834942A7DE8C}"/>
          </ac:grpSpMkLst>
        </pc:grpChg>
        <pc:picChg chg="add mod">
          <ac:chgData name="meghna midya" userId="4b0efb40ad57ef45" providerId="LiveId" clId="{33500925-EF38-45F6-BDB7-FC0AA64D5377}" dt="2021-04-27T16:31:35.342" v="2667" actId="14100"/>
          <ac:picMkLst>
            <pc:docMk/>
            <pc:sldMk cId="1258217257" sldId="314"/>
            <ac:picMk id="3" creationId="{E9BB8016-2F12-4F0D-A2B9-ADC4197115CC}"/>
          </ac:picMkLst>
        </pc:picChg>
        <pc:picChg chg="mod">
          <ac:chgData name="meghna midya" userId="4b0efb40ad57ef45" providerId="LiveId" clId="{33500925-EF38-45F6-BDB7-FC0AA64D5377}" dt="2021-04-27T16:31:20.111" v="2663"/>
          <ac:picMkLst>
            <pc:docMk/>
            <pc:sldMk cId="1258217257" sldId="314"/>
            <ac:picMk id="5" creationId="{D2E059DB-8C9F-451D-92A5-DD3F6A9D8B24}"/>
          </ac:picMkLst>
        </pc:picChg>
        <pc:picChg chg="mod">
          <ac:chgData name="meghna midya" userId="4b0efb40ad57ef45" providerId="LiveId" clId="{33500925-EF38-45F6-BDB7-FC0AA64D5377}" dt="2021-04-27T16:31:20.111" v="2663"/>
          <ac:picMkLst>
            <pc:docMk/>
            <pc:sldMk cId="1258217257" sldId="314"/>
            <ac:picMk id="6" creationId="{1A797131-42D5-4C71-9678-9A442AFE987F}"/>
          </ac:picMkLst>
        </pc:picChg>
      </pc:sldChg>
      <pc:sldChg chg="addSp delSp modSp add mod">
        <pc:chgData name="meghna midya" userId="4b0efb40ad57ef45" providerId="LiveId" clId="{33500925-EF38-45F6-BDB7-FC0AA64D5377}" dt="2021-04-27T16:31:12.809" v="2662" actId="478"/>
        <pc:sldMkLst>
          <pc:docMk/>
          <pc:sldMk cId="542490919" sldId="315"/>
        </pc:sldMkLst>
        <pc:grpChg chg="add del mod">
          <ac:chgData name="meghna midya" userId="4b0efb40ad57ef45" providerId="LiveId" clId="{33500925-EF38-45F6-BDB7-FC0AA64D5377}" dt="2021-04-27T16:31:12.809" v="2662" actId="478"/>
          <ac:grpSpMkLst>
            <pc:docMk/>
            <pc:sldMk cId="542490919" sldId="315"/>
            <ac:grpSpMk id="4" creationId="{7D74D958-40A2-4DC7-A575-8E0BD6D7D6BA}"/>
          </ac:grpSpMkLst>
        </pc:grpChg>
        <pc:picChg chg="add mod">
          <ac:chgData name="meghna midya" userId="4b0efb40ad57ef45" providerId="LiveId" clId="{33500925-EF38-45F6-BDB7-FC0AA64D5377}" dt="2021-04-27T16:31:11.159" v="2660" actId="14100"/>
          <ac:picMkLst>
            <pc:docMk/>
            <pc:sldMk cId="542490919" sldId="315"/>
            <ac:picMk id="3" creationId="{1C4C2E7A-F749-4A8E-9C9A-5D38AF51952E}"/>
          </ac:picMkLst>
        </pc:picChg>
        <pc:picChg chg="mod">
          <ac:chgData name="meghna midya" userId="4b0efb40ad57ef45" providerId="LiveId" clId="{33500925-EF38-45F6-BDB7-FC0AA64D5377}" dt="2021-04-27T16:31:02.307" v="2658"/>
          <ac:picMkLst>
            <pc:docMk/>
            <pc:sldMk cId="542490919" sldId="315"/>
            <ac:picMk id="5" creationId="{49B5A2EE-FF6C-4540-A705-831D45C1A41C}"/>
          </ac:picMkLst>
        </pc:picChg>
        <pc:picChg chg="mod">
          <ac:chgData name="meghna midya" userId="4b0efb40ad57ef45" providerId="LiveId" clId="{33500925-EF38-45F6-BDB7-FC0AA64D5377}" dt="2021-04-27T16:31:02.307" v="2658"/>
          <ac:picMkLst>
            <pc:docMk/>
            <pc:sldMk cId="542490919" sldId="315"/>
            <ac:picMk id="6" creationId="{E7571797-4AB9-47C8-8566-382455335999}"/>
          </ac:picMkLst>
        </pc:picChg>
      </pc:sldChg>
      <pc:sldChg chg="addSp modSp add mod">
        <pc:chgData name="meghna midya" userId="4b0efb40ad57ef45" providerId="LiveId" clId="{33500925-EF38-45F6-BDB7-FC0AA64D5377}" dt="2021-04-27T16:28:13.657" v="2622" actId="14100"/>
        <pc:sldMkLst>
          <pc:docMk/>
          <pc:sldMk cId="1801497992" sldId="316"/>
        </pc:sldMkLst>
        <pc:picChg chg="add mod">
          <ac:chgData name="meghna midya" userId="4b0efb40ad57ef45" providerId="LiveId" clId="{33500925-EF38-45F6-BDB7-FC0AA64D5377}" dt="2021-04-27T16:27:57.850" v="2618" actId="14100"/>
          <ac:picMkLst>
            <pc:docMk/>
            <pc:sldMk cId="1801497992" sldId="316"/>
            <ac:picMk id="3" creationId="{F55F8DDA-E174-4304-8EC9-C2EB48E2816D}"/>
          </ac:picMkLst>
        </pc:picChg>
        <pc:picChg chg="add mod">
          <ac:chgData name="meghna midya" userId="4b0efb40ad57ef45" providerId="LiveId" clId="{33500925-EF38-45F6-BDB7-FC0AA64D5377}" dt="2021-04-27T16:28:13.657" v="2622" actId="14100"/>
          <ac:picMkLst>
            <pc:docMk/>
            <pc:sldMk cId="1801497992" sldId="316"/>
            <ac:picMk id="5" creationId="{09FA6B6C-607B-46B4-9E09-8A209E88E8ED}"/>
          </ac:picMkLst>
        </pc:picChg>
      </pc:sldChg>
      <pc:sldChg chg="addSp delSp modSp add mod">
        <pc:chgData name="meghna midya" userId="4b0efb40ad57ef45" providerId="LiveId" clId="{33500925-EF38-45F6-BDB7-FC0AA64D5377}" dt="2021-04-27T16:30:59.316" v="2657" actId="478"/>
        <pc:sldMkLst>
          <pc:docMk/>
          <pc:sldMk cId="3287775282" sldId="317"/>
        </pc:sldMkLst>
        <pc:grpChg chg="add del mod">
          <ac:chgData name="meghna midya" userId="4b0efb40ad57ef45" providerId="LiveId" clId="{33500925-EF38-45F6-BDB7-FC0AA64D5377}" dt="2021-04-27T16:30:59.316" v="2657" actId="478"/>
          <ac:grpSpMkLst>
            <pc:docMk/>
            <pc:sldMk cId="3287775282" sldId="317"/>
            <ac:grpSpMk id="4" creationId="{C2F9B55B-0D5D-40B8-BE9E-6411BFE7FA89}"/>
          </ac:grpSpMkLst>
        </pc:grpChg>
        <pc:picChg chg="add mod">
          <ac:chgData name="meghna midya" userId="4b0efb40ad57ef45" providerId="LiveId" clId="{33500925-EF38-45F6-BDB7-FC0AA64D5377}" dt="2021-04-27T16:30:57.098" v="2655" actId="14100"/>
          <ac:picMkLst>
            <pc:docMk/>
            <pc:sldMk cId="3287775282" sldId="317"/>
            <ac:picMk id="3" creationId="{BA449E9B-9F2A-4CEC-B8E1-56E5A03EC66E}"/>
          </ac:picMkLst>
        </pc:picChg>
        <pc:picChg chg="mod">
          <ac:chgData name="meghna midya" userId="4b0efb40ad57ef45" providerId="LiveId" clId="{33500925-EF38-45F6-BDB7-FC0AA64D5377}" dt="2021-04-27T16:30:44.895" v="2652"/>
          <ac:picMkLst>
            <pc:docMk/>
            <pc:sldMk cId="3287775282" sldId="317"/>
            <ac:picMk id="5" creationId="{A9B59F18-084D-4182-92B5-FF9EE8DE0A7F}"/>
          </ac:picMkLst>
        </pc:picChg>
        <pc:picChg chg="mod">
          <ac:chgData name="meghna midya" userId="4b0efb40ad57ef45" providerId="LiveId" clId="{33500925-EF38-45F6-BDB7-FC0AA64D5377}" dt="2021-04-27T16:30:44.895" v="2652"/>
          <ac:picMkLst>
            <pc:docMk/>
            <pc:sldMk cId="3287775282" sldId="317"/>
            <ac:picMk id="6" creationId="{A61D6951-3892-4A4D-9062-CED94704AFA1}"/>
          </ac:picMkLst>
        </pc:picChg>
      </pc:sldChg>
      <pc:sldChg chg="modSp add mod ord">
        <pc:chgData name="meghna midya" userId="4b0efb40ad57ef45" providerId="LiveId" clId="{33500925-EF38-45F6-BDB7-FC0AA64D5377}" dt="2021-04-27T16:22:29.066" v="2581" actId="14100"/>
        <pc:sldMkLst>
          <pc:docMk/>
          <pc:sldMk cId="4027037963" sldId="318"/>
        </pc:sldMkLst>
        <pc:picChg chg="mod">
          <ac:chgData name="meghna midya" userId="4b0efb40ad57ef45" providerId="LiveId" clId="{33500925-EF38-45F6-BDB7-FC0AA64D5377}" dt="2021-04-27T16:22:29.066" v="2581" actId="14100"/>
          <ac:picMkLst>
            <pc:docMk/>
            <pc:sldMk cId="4027037963" sldId="318"/>
            <ac:picMk id="2" creationId="{99A17B2E-FB0B-4815-A5AC-6DB5B88A0690}"/>
          </ac:picMkLst>
        </pc:picChg>
        <pc:picChg chg="mod">
          <ac:chgData name="meghna midya" userId="4b0efb40ad57ef45" providerId="LiveId" clId="{33500925-EF38-45F6-BDB7-FC0AA64D5377}" dt="2021-04-27T16:22:25.285" v="2580" actId="14100"/>
          <ac:picMkLst>
            <pc:docMk/>
            <pc:sldMk cId="4027037963" sldId="318"/>
            <ac:picMk id="3" creationId="{758AC058-F463-4E5F-A0DA-AAB47CD07E6D}"/>
          </ac:picMkLst>
        </pc:picChg>
        <pc:picChg chg="mod">
          <ac:chgData name="meghna midya" userId="4b0efb40ad57ef45" providerId="LiveId" clId="{33500925-EF38-45F6-BDB7-FC0AA64D5377}" dt="2021-04-27T16:22:21.067" v="2579" actId="14100"/>
          <ac:picMkLst>
            <pc:docMk/>
            <pc:sldMk cId="4027037963" sldId="318"/>
            <ac:picMk id="4" creationId="{B26B77B4-F0D0-45BC-96C9-69631E2B5B5C}"/>
          </ac:picMkLst>
        </pc:picChg>
      </pc:sldChg>
      <pc:sldChg chg="addSp delSp modSp add mod">
        <pc:chgData name="meghna midya" userId="4b0efb40ad57ef45" providerId="LiveId" clId="{33500925-EF38-45F6-BDB7-FC0AA64D5377}" dt="2021-04-27T16:24:47.190" v="2603" actId="14100"/>
        <pc:sldMkLst>
          <pc:docMk/>
          <pc:sldMk cId="722907476" sldId="319"/>
        </pc:sldMkLst>
        <pc:picChg chg="del">
          <ac:chgData name="meghna midya" userId="4b0efb40ad57ef45" providerId="LiveId" clId="{33500925-EF38-45F6-BDB7-FC0AA64D5377}" dt="2021-04-27T16:23:16.821" v="2588" actId="478"/>
          <ac:picMkLst>
            <pc:docMk/>
            <pc:sldMk cId="722907476" sldId="319"/>
            <ac:picMk id="2" creationId="{99A17B2E-FB0B-4815-A5AC-6DB5B88A0690}"/>
          </ac:picMkLst>
        </pc:picChg>
        <pc:picChg chg="del">
          <ac:chgData name="meghna midya" userId="4b0efb40ad57ef45" providerId="LiveId" clId="{33500925-EF38-45F6-BDB7-FC0AA64D5377}" dt="2021-04-27T16:23:15.001" v="2587" actId="478"/>
          <ac:picMkLst>
            <pc:docMk/>
            <pc:sldMk cId="722907476" sldId="319"/>
            <ac:picMk id="3" creationId="{758AC058-F463-4E5F-A0DA-AAB47CD07E6D}"/>
          </ac:picMkLst>
        </pc:picChg>
        <pc:picChg chg="mod">
          <ac:chgData name="meghna midya" userId="4b0efb40ad57ef45" providerId="LiveId" clId="{33500925-EF38-45F6-BDB7-FC0AA64D5377}" dt="2021-04-27T16:23:11.275" v="2586" actId="14100"/>
          <ac:picMkLst>
            <pc:docMk/>
            <pc:sldMk cId="722907476" sldId="319"/>
            <ac:picMk id="4" creationId="{B26B77B4-F0D0-45BC-96C9-69631E2B5B5C}"/>
          </ac:picMkLst>
        </pc:picChg>
        <pc:picChg chg="add mod">
          <ac:chgData name="meghna midya" userId="4b0efb40ad57ef45" providerId="LiveId" clId="{33500925-EF38-45F6-BDB7-FC0AA64D5377}" dt="2021-04-27T16:24:10.037" v="2597" actId="14100"/>
          <ac:picMkLst>
            <pc:docMk/>
            <pc:sldMk cId="722907476" sldId="319"/>
            <ac:picMk id="5" creationId="{430F47F5-B025-4776-815D-FAF5870302D2}"/>
          </ac:picMkLst>
        </pc:picChg>
        <pc:picChg chg="add mod">
          <ac:chgData name="meghna midya" userId="4b0efb40ad57ef45" providerId="LiveId" clId="{33500925-EF38-45F6-BDB7-FC0AA64D5377}" dt="2021-04-27T16:24:30.188" v="2600" actId="14100"/>
          <ac:picMkLst>
            <pc:docMk/>
            <pc:sldMk cId="722907476" sldId="319"/>
            <ac:picMk id="6" creationId="{B8F1E11E-6A7F-4544-AF27-3F0613637964}"/>
          </ac:picMkLst>
        </pc:picChg>
        <pc:picChg chg="add mod">
          <ac:chgData name="meghna midya" userId="4b0efb40ad57ef45" providerId="LiveId" clId="{33500925-EF38-45F6-BDB7-FC0AA64D5377}" dt="2021-04-27T16:24:47.190" v="2603" actId="14100"/>
          <ac:picMkLst>
            <pc:docMk/>
            <pc:sldMk cId="722907476" sldId="319"/>
            <ac:picMk id="7" creationId="{5A8DB46F-EE7B-4643-A9EA-05BABDC55E5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4C121-9996-49A6-9511-3DF9EF4655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1602E28E-B8E3-4BFF-9285-F1E40321B942}">
      <dgm:prSet phldrT="[Text]" custT="1"/>
      <dgm:spPr/>
      <dgm:t>
        <a:bodyPr/>
        <a:lstStyle/>
        <a:p>
          <a:r>
            <a:rPr lang="en-US" sz="1600" b="1" dirty="0">
              <a:latin typeface="Times New Roman" panose="02020603050405020304" pitchFamily="18" charset="0"/>
              <a:cs typeface="Times New Roman" panose="02020603050405020304" pitchFamily="18" charset="0"/>
            </a:rPr>
            <a:t>01</a:t>
          </a:r>
          <a:endParaRPr lang="en-IN" sz="1600" b="1" dirty="0">
            <a:latin typeface="Times New Roman" panose="02020603050405020304" pitchFamily="18" charset="0"/>
            <a:cs typeface="Times New Roman" panose="02020603050405020304" pitchFamily="18" charset="0"/>
          </a:endParaRPr>
        </a:p>
      </dgm:t>
    </dgm:pt>
    <dgm:pt modelId="{1F10A9AE-CD57-4817-A63F-F32826B14F31}" type="parTrans" cxnId="{03519E7A-D641-4DEF-979A-E080B9303C16}">
      <dgm:prSet/>
      <dgm:spPr/>
      <dgm:t>
        <a:bodyPr/>
        <a:lstStyle/>
        <a:p>
          <a:endParaRPr lang="en-IN"/>
        </a:p>
      </dgm:t>
    </dgm:pt>
    <dgm:pt modelId="{AC016D7A-670F-4999-B7A9-BAB4C6B91385}" type="sibTrans" cxnId="{03519E7A-D641-4DEF-979A-E080B9303C16}">
      <dgm:prSet/>
      <dgm:spPr/>
      <dgm:t>
        <a:bodyPr/>
        <a:lstStyle/>
        <a:p>
          <a:endParaRPr lang="en-IN"/>
        </a:p>
      </dgm:t>
    </dgm:pt>
    <dgm:pt modelId="{58BC2F51-FA5B-4DDC-A336-E6BF9FAC1545}">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dgm:t>
    </dgm:pt>
    <dgm:pt modelId="{068A4FE0-DCED-41FF-8EFD-9D273F37B224}" type="parTrans" cxnId="{99DA526C-051B-4782-88A1-8B1AC5954D47}">
      <dgm:prSet/>
      <dgm:spPr/>
      <dgm:t>
        <a:bodyPr/>
        <a:lstStyle/>
        <a:p>
          <a:endParaRPr lang="en-IN"/>
        </a:p>
      </dgm:t>
    </dgm:pt>
    <dgm:pt modelId="{8F733FF5-C1CD-4AE6-A942-F483109A5690}" type="sibTrans" cxnId="{99DA526C-051B-4782-88A1-8B1AC5954D47}">
      <dgm:prSet/>
      <dgm:spPr/>
      <dgm:t>
        <a:bodyPr/>
        <a:lstStyle/>
        <a:p>
          <a:endParaRPr lang="en-IN"/>
        </a:p>
      </dgm:t>
    </dgm:pt>
    <dgm:pt modelId="{0DB00443-6D0F-4DC3-ADB0-B21A71A135E7}">
      <dgm:prSet phldrT="[Text]" custT="1"/>
      <dgm:spPr/>
      <dgm:t>
        <a:bodyPr/>
        <a:lstStyle/>
        <a:p>
          <a:r>
            <a:rPr lang="en-US" sz="1600" b="1" dirty="0">
              <a:latin typeface="Times New Roman" panose="02020603050405020304" pitchFamily="18" charset="0"/>
              <a:cs typeface="Times New Roman" panose="02020603050405020304" pitchFamily="18" charset="0"/>
            </a:rPr>
            <a:t>02</a:t>
          </a:r>
          <a:endParaRPr lang="en-IN" sz="1600" b="1" dirty="0">
            <a:latin typeface="Times New Roman" panose="02020603050405020304" pitchFamily="18" charset="0"/>
            <a:cs typeface="Times New Roman" panose="02020603050405020304" pitchFamily="18" charset="0"/>
          </a:endParaRPr>
        </a:p>
      </dgm:t>
    </dgm:pt>
    <dgm:pt modelId="{CEDA9E92-F720-4D87-80C4-5D116900DD46}" type="parTrans" cxnId="{0260FC81-9B60-4986-AD91-747D65A23B7C}">
      <dgm:prSet/>
      <dgm:spPr/>
      <dgm:t>
        <a:bodyPr/>
        <a:lstStyle/>
        <a:p>
          <a:endParaRPr lang="en-IN"/>
        </a:p>
      </dgm:t>
    </dgm:pt>
    <dgm:pt modelId="{C23A26D3-74AF-45E8-977E-3D28602D8821}" type="sibTrans" cxnId="{0260FC81-9B60-4986-AD91-747D65A23B7C}">
      <dgm:prSet/>
      <dgm:spPr/>
      <dgm:t>
        <a:bodyPr/>
        <a:lstStyle/>
        <a:p>
          <a:endParaRPr lang="en-IN"/>
        </a:p>
      </dgm:t>
    </dgm:pt>
    <dgm:pt modelId="{C6F6CCC0-5A78-41E7-9F36-21DD14B6DAEA}">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dgm:t>
    </dgm:pt>
    <dgm:pt modelId="{0EE36D04-5E87-4BD6-8682-56CCC4DD62E1}" type="parTrans" cxnId="{8AD053CA-12B4-4557-9659-F26356F99060}">
      <dgm:prSet/>
      <dgm:spPr/>
      <dgm:t>
        <a:bodyPr/>
        <a:lstStyle/>
        <a:p>
          <a:endParaRPr lang="en-IN"/>
        </a:p>
      </dgm:t>
    </dgm:pt>
    <dgm:pt modelId="{8565D8E2-B4D9-4044-B584-A7385636E53B}" type="sibTrans" cxnId="{8AD053CA-12B4-4557-9659-F26356F99060}">
      <dgm:prSet/>
      <dgm:spPr/>
      <dgm:t>
        <a:bodyPr/>
        <a:lstStyle/>
        <a:p>
          <a:endParaRPr lang="en-IN"/>
        </a:p>
      </dgm:t>
    </dgm:pt>
    <dgm:pt modelId="{F542AA70-2542-419C-A419-2A199B39CFBC}">
      <dgm:prSet phldrT="[Text]" custT="1"/>
      <dgm:spPr/>
      <dgm:t>
        <a:bodyPr/>
        <a:lstStyle/>
        <a:p>
          <a:r>
            <a:rPr lang="en-US" sz="1600" b="1" dirty="0">
              <a:latin typeface="Times New Roman" panose="02020603050405020304" pitchFamily="18" charset="0"/>
              <a:cs typeface="Times New Roman" panose="02020603050405020304" pitchFamily="18" charset="0"/>
            </a:rPr>
            <a:t>03</a:t>
          </a:r>
          <a:endParaRPr lang="en-IN" sz="1600" b="1" dirty="0">
            <a:latin typeface="Times New Roman" panose="02020603050405020304" pitchFamily="18" charset="0"/>
            <a:cs typeface="Times New Roman" panose="02020603050405020304" pitchFamily="18" charset="0"/>
          </a:endParaRPr>
        </a:p>
      </dgm:t>
    </dgm:pt>
    <dgm:pt modelId="{896D010E-363C-4FF0-BEB2-33B24E9C18A7}" type="parTrans" cxnId="{E3757BF8-BF46-4B87-BC49-E4CB30AFB9E5}">
      <dgm:prSet/>
      <dgm:spPr/>
      <dgm:t>
        <a:bodyPr/>
        <a:lstStyle/>
        <a:p>
          <a:endParaRPr lang="en-IN"/>
        </a:p>
      </dgm:t>
    </dgm:pt>
    <dgm:pt modelId="{5BA60139-B707-43CC-9E67-76D0139CAC3B}" type="sibTrans" cxnId="{E3757BF8-BF46-4B87-BC49-E4CB30AFB9E5}">
      <dgm:prSet/>
      <dgm:spPr/>
      <dgm:t>
        <a:bodyPr/>
        <a:lstStyle/>
        <a:p>
          <a:endParaRPr lang="en-IN"/>
        </a:p>
      </dgm:t>
    </dgm:pt>
    <dgm:pt modelId="{65713BE5-CA11-4EFB-AE8E-F3BA9128A8FE}">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Preliminary Investigation</a:t>
          </a:r>
          <a:endParaRPr lang="en-IN" b="1" dirty="0">
            <a:latin typeface="Times New Roman" panose="02020603050405020304" pitchFamily="18" charset="0"/>
            <a:cs typeface="Times New Roman" panose="02020603050405020304" pitchFamily="18" charset="0"/>
          </a:endParaRPr>
        </a:p>
      </dgm:t>
    </dgm:pt>
    <dgm:pt modelId="{A961E923-CE03-453B-A2AC-5ACBF1C761D4}" type="parTrans" cxnId="{E173A910-8F8B-4442-9391-4A3218823B7F}">
      <dgm:prSet/>
      <dgm:spPr/>
      <dgm:t>
        <a:bodyPr/>
        <a:lstStyle/>
        <a:p>
          <a:endParaRPr lang="en-IN"/>
        </a:p>
      </dgm:t>
    </dgm:pt>
    <dgm:pt modelId="{F032B837-FABA-4FF8-934F-498E7E098682}" type="sibTrans" cxnId="{E173A910-8F8B-4442-9391-4A3218823B7F}">
      <dgm:prSet/>
      <dgm:spPr/>
      <dgm:t>
        <a:bodyPr/>
        <a:lstStyle/>
        <a:p>
          <a:endParaRPr lang="en-IN"/>
        </a:p>
      </dgm:t>
    </dgm:pt>
    <dgm:pt modelId="{CE37E0E7-8115-4DA7-945E-89E2C39D7584}">
      <dgm:prSet phldrT="[Text]" custT="1"/>
      <dgm:spPr/>
      <dgm:t>
        <a:bodyPr/>
        <a:lstStyle/>
        <a:p>
          <a:r>
            <a:rPr lang="en-US" sz="1600" b="1" dirty="0">
              <a:latin typeface="Times New Roman" panose="02020603050405020304" pitchFamily="18" charset="0"/>
              <a:cs typeface="Times New Roman" panose="02020603050405020304" pitchFamily="18" charset="0"/>
            </a:rPr>
            <a:t>04</a:t>
          </a:r>
          <a:endParaRPr lang="en-IN" sz="1600" b="1" dirty="0">
            <a:latin typeface="Times New Roman" panose="02020603050405020304" pitchFamily="18" charset="0"/>
            <a:cs typeface="Times New Roman" panose="02020603050405020304" pitchFamily="18" charset="0"/>
          </a:endParaRPr>
        </a:p>
      </dgm:t>
    </dgm:pt>
    <dgm:pt modelId="{6D28D488-B7BA-430F-9B50-152474E72DB1}" type="parTrans" cxnId="{DDE20682-BAF1-4C93-B435-0E941E944DFE}">
      <dgm:prSet/>
      <dgm:spPr/>
      <dgm:t>
        <a:bodyPr/>
        <a:lstStyle/>
        <a:p>
          <a:endParaRPr lang="en-IN"/>
        </a:p>
      </dgm:t>
    </dgm:pt>
    <dgm:pt modelId="{5F8FF892-5539-4F8A-9FC8-D2E532838BF6}" type="sibTrans" cxnId="{DDE20682-BAF1-4C93-B435-0E941E944DFE}">
      <dgm:prSet/>
      <dgm:spPr/>
      <dgm:t>
        <a:bodyPr/>
        <a:lstStyle/>
        <a:p>
          <a:endParaRPr lang="en-IN"/>
        </a:p>
      </dgm:t>
    </dgm:pt>
    <dgm:pt modelId="{F31AA1FE-4442-4D41-8948-D953B51BF9B6}">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Proposed System</a:t>
          </a:r>
          <a:endParaRPr lang="en-IN" b="1" dirty="0">
            <a:latin typeface="Times New Roman" panose="02020603050405020304" pitchFamily="18" charset="0"/>
            <a:cs typeface="Times New Roman" panose="02020603050405020304" pitchFamily="18" charset="0"/>
          </a:endParaRPr>
        </a:p>
      </dgm:t>
    </dgm:pt>
    <dgm:pt modelId="{967E2BD0-1442-48D8-AFF5-E601F8B124AA}" type="parTrans" cxnId="{6F8D6EF5-4209-497C-815D-D847892499A4}">
      <dgm:prSet/>
      <dgm:spPr/>
      <dgm:t>
        <a:bodyPr/>
        <a:lstStyle/>
        <a:p>
          <a:endParaRPr lang="en-IN"/>
        </a:p>
      </dgm:t>
    </dgm:pt>
    <dgm:pt modelId="{A7139176-E1EC-4F8C-9614-E243BC16C973}" type="sibTrans" cxnId="{6F8D6EF5-4209-497C-815D-D847892499A4}">
      <dgm:prSet/>
      <dgm:spPr/>
      <dgm:t>
        <a:bodyPr/>
        <a:lstStyle/>
        <a:p>
          <a:endParaRPr lang="en-IN"/>
        </a:p>
      </dgm:t>
    </dgm:pt>
    <dgm:pt modelId="{F903AF87-E366-44B0-9045-769E8CC32235}">
      <dgm:prSet phldrT="[Text]" custT="1"/>
      <dgm:spPr/>
      <dgm:t>
        <a:bodyPr/>
        <a:lstStyle/>
        <a:p>
          <a:r>
            <a:rPr lang="en-US" sz="1600" b="1" dirty="0">
              <a:latin typeface="Times New Roman" panose="02020603050405020304" pitchFamily="18" charset="0"/>
              <a:cs typeface="Times New Roman" panose="02020603050405020304" pitchFamily="18" charset="0"/>
            </a:rPr>
            <a:t>05</a:t>
          </a:r>
          <a:endParaRPr lang="en-IN" sz="1600" b="1" dirty="0">
            <a:latin typeface="Times New Roman" panose="02020603050405020304" pitchFamily="18" charset="0"/>
            <a:cs typeface="Times New Roman" panose="02020603050405020304" pitchFamily="18" charset="0"/>
          </a:endParaRPr>
        </a:p>
      </dgm:t>
    </dgm:pt>
    <dgm:pt modelId="{FFF8AAE1-FBF9-478E-99DE-9341B5C45E91}" type="parTrans" cxnId="{DFE192C6-0D42-4C62-A450-9186A0741616}">
      <dgm:prSet/>
      <dgm:spPr/>
      <dgm:t>
        <a:bodyPr/>
        <a:lstStyle/>
        <a:p>
          <a:endParaRPr lang="en-IN"/>
        </a:p>
      </dgm:t>
    </dgm:pt>
    <dgm:pt modelId="{55B80C2A-7F41-40A5-87B3-245DB1838CE9}" type="sibTrans" cxnId="{DFE192C6-0D42-4C62-A450-9186A0741616}">
      <dgm:prSet/>
      <dgm:spPr/>
      <dgm:t>
        <a:bodyPr/>
        <a:lstStyle/>
        <a:p>
          <a:endParaRPr lang="en-IN"/>
        </a:p>
      </dgm:t>
    </dgm:pt>
    <dgm:pt modelId="{B200EB2B-7DE5-4515-91BA-B13DA0356CF0}">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Hardware &amp; Software</a:t>
          </a:r>
          <a:endParaRPr lang="en-IN" b="1" dirty="0">
            <a:latin typeface="Times New Roman" panose="02020603050405020304" pitchFamily="18" charset="0"/>
            <a:cs typeface="Times New Roman" panose="02020603050405020304" pitchFamily="18" charset="0"/>
          </a:endParaRPr>
        </a:p>
      </dgm:t>
    </dgm:pt>
    <dgm:pt modelId="{63768C38-7FB0-411E-87FD-8EE8D924B11F}" type="parTrans" cxnId="{815480D7-517D-4232-9792-BFA918169078}">
      <dgm:prSet/>
      <dgm:spPr/>
      <dgm:t>
        <a:bodyPr/>
        <a:lstStyle/>
        <a:p>
          <a:endParaRPr lang="en-IN"/>
        </a:p>
      </dgm:t>
    </dgm:pt>
    <dgm:pt modelId="{F7F8C030-085B-4249-9661-2B395BF2B5FD}" type="sibTrans" cxnId="{815480D7-517D-4232-9792-BFA918169078}">
      <dgm:prSet/>
      <dgm:spPr/>
      <dgm:t>
        <a:bodyPr/>
        <a:lstStyle/>
        <a:p>
          <a:endParaRPr lang="en-IN"/>
        </a:p>
      </dgm:t>
    </dgm:pt>
    <dgm:pt modelId="{D0569377-319A-499F-89FC-42F955F4D923}">
      <dgm:prSet phldrT="[Text]" custT="1"/>
      <dgm:spPr/>
      <dgm:t>
        <a:bodyPr/>
        <a:lstStyle/>
        <a:p>
          <a:r>
            <a:rPr lang="en-US" sz="1600" b="1" dirty="0">
              <a:latin typeface="Times New Roman" panose="02020603050405020304" pitchFamily="18" charset="0"/>
              <a:cs typeface="Times New Roman" panose="02020603050405020304" pitchFamily="18" charset="0"/>
            </a:rPr>
            <a:t>06</a:t>
          </a:r>
          <a:endParaRPr lang="en-IN" sz="1600" b="1" dirty="0">
            <a:latin typeface="Times New Roman" panose="02020603050405020304" pitchFamily="18" charset="0"/>
            <a:cs typeface="Times New Roman" panose="02020603050405020304" pitchFamily="18" charset="0"/>
          </a:endParaRPr>
        </a:p>
      </dgm:t>
    </dgm:pt>
    <dgm:pt modelId="{C49A466F-C6A8-42E0-B456-4C7C88F3F2F3}" type="parTrans" cxnId="{DAABEAB4-22D5-48F4-88DB-69F623F8A065}">
      <dgm:prSet/>
      <dgm:spPr/>
      <dgm:t>
        <a:bodyPr/>
        <a:lstStyle/>
        <a:p>
          <a:endParaRPr lang="en-IN"/>
        </a:p>
      </dgm:t>
    </dgm:pt>
    <dgm:pt modelId="{A4F1BD39-2E25-48B7-9A5D-C51FBE54427B}" type="sibTrans" cxnId="{DAABEAB4-22D5-48F4-88DB-69F623F8A065}">
      <dgm:prSet/>
      <dgm:spPr/>
      <dgm:t>
        <a:bodyPr/>
        <a:lstStyle/>
        <a:p>
          <a:endParaRPr lang="en-IN"/>
        </a:p>
      </dgm:t>
    </dgm:pt>
    <dgm:pt modelId="{33111C4A-A481-4112-AE4B-0395F7C67680}">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Advantages &amp; Disadvantages</a:t>
          </a:r>
          <a:endParaRPr lang="en-IN" b="1" dirty="0">
            <a:latin typeface="Times New Roman" panose="02020603050405020304" pitchFamily="18" charset="0"/>
            <a:cs typeface="Times New Roman" panose="02020603050405020304" pitchFamily="18" charset="0"/>
          </a:endParaRPr>
        </a:p>
      </dgm:t>
    </dgm:pt>
    <dgm:pt modelId="{F83C323D-4F71-4547-B6A6-4E2558004056}" type="parTrans" cxnId="{82636137-8215-48C2-86FB-55F3B05B8C51}">
      <dgm:prSet/>
      <dgm:spPr/>
      <dgm:t>
        <a:bodyPr/>
        <a:lstStyle/>
        <a:p>
          <a:endParaRPr lang="en-IN"/>
        </a:p>
      </dgm:t>
    </dgm:pt>
    <dgm:pt modelId="{E0607B5F-CC71-4B07-A906-6B334FC8044E}" type="sibTrans" cxnId="{82636137-8215-48C2-86FB-55F3B05B8C51}">
      <dgm:prSet/>
      <dgm:spPr/>
      <dgm:t>
        <a:bodyPr/>
        <a:lstStyle/>
        <a:p>
          <a:endParaRPr lang="en-IN"/>
        </a:p>
      </dgm:t>
    </dgm:pt>
    <dgm:pt modelId="{ADBA95B2-1DD4-497C-A893-20BA6C03E114}">
      <dgm:prSet phldrT="[Text]" custT="1"/>
      <dgm:spPr/>
      <dgm:t>
        <a:bodyPr/>
        <a:lstStyle/>
        <a:p>
          <a:r>
            <a:rPr lang="en-US" sz="1600" b="1" dirty="0">
              <a:latin typeface="Times New Roman" panose="02020603050405020304" pitchFamily="18" charset="0"/>
              <a:cs typeface="Times New Roman" panose="02020603050405020304" pitchFamily="18" charset="0"/>
            </a:rPr>
            <a:t>07</a:t>
          </a:r>
          <a:endParaRPr lang="en-IN" sz="1600" b="1" dirty="0">
            <a:latin typeface="Times New Roman" panose="02020603050405020304" pitchFamily="18" charset="0"/>
            <a:cs typeface="Times New Roman" panose="02020603050405020304" pitchFamily="18" charset="0"/>
          </a:endParaRPr>
        </a:p>
      </dgm:t>
    </dgm:pt>
    <dgm:pt modelId="{7A94EB4D-6E0D-4607-AEBF-FEB6ED781B3E}" type="parTrans" cxnId="{BDA88E22-84C4-4F1E-9310-D0EB48A277B2}">
      <dgm:prSet/>
      <dgm:spPr/>
      <dgm:t>
        <a:bodyPr/>
        <a:lstStyle/>
        <a:p>
          <a:endParaRPr lang="en-IN"/>
        </a:p>
      </dgm:t>
    </dgm:pt>
    <dgm:pt modelId="{AB031061-490B-4BBB-B7BC-04551D74B3AF}" type="sibTrans" cxnId="{BDA88E22-84C4-4F1E-9310-D0EB48A277B2}">
      <dgm:prSet/>
      <dgm:spPr/>
      <dgm:t>
        <a:bodyPr/>
        <a:lstStyle/>
        <a:p>
          <a:endParaRPr lang="en-IN"/>
        </a:p>
      </dgm:t>
    </dgm:pt>
    <dgm:pt modelId="{E0FAAB4B-B52D-4522-AA0A-E69203A21B2B}">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Software Process Model</a:t>
          </a:r>
          <a:endParaRPr lang="en-IN" b="1" dirty="0">
            <a:latin typeface="Times New Roman" panose="02020603050405020304" pitchFamily="18" charset="0"/>
            <a:cs typeface="Times New Roman" panose="02020603050405020304" pitchFamily="18" charset="0"/>
          </a:endParaRPr>
        </a:p>
      </dgm:t>
    </dgm:pt>
    <dgm:pt modelId="{3D788D07-19D5-4FA8-AD0D-4144C233991D}" type="parTrans" cxnId="{0A068FC7-AADB-4914-9009-660E3C274735}">
      <dgm:prSet/>
      <dgm:spPr/>
      <dgm:t>
        <a:bodyPr/>
        <a:lstStyle/>
        <a:p>
          <a:endParaRPr lang="en-IN"/>
        </a:p>
      </dgm:t>
    </dgm:pt>
    <dgm:pt modelId="{D6AF3C5F-E2B7-47E9-AC64-433CB02CF05A}" type="sibTrans" cxnId="{0A068FC7-AADB-4914-9009-660E3C274735}">
      <dgm:prSet/>
      <dgm:spPr/>
      <dgm:t>
        <a:bodyPr/>
        <a:lstStyle/>
        <a:p>
          <a:endParaRPr lang="en-IN"/>
        </a:p>
      </dgm:t>
    </dgm:pt>
    <dgm:pt modelId="{F2E3AE25-9FBB-469E-968C-EE8D4B77C075}">
      <dgm:prSet phldrT="[Text]" custT="1"/>
      <dgm:spPr/>
      <dgm:t>
        <a:bodyPr/>
        <a:lstStyle/>
        <a:p>
          <a:r>
            <a:rPr lang="en-US" sz="1600" b="1" dirty="0">
              <a:latin typeface="Times New Roman" panose="02020603050405020304" pitchFamily="18" charset="0"/>
              <a:cs typeface="Times New Roman" panose="02020603050405020304" pitchFamily="18" charset="0"/>
            </a:rPr>
            <a:t>08</a:t>
          </a:r>
          <a:endParaRPr lang="en-IN" sz="1600" b="1" dirty="0">
            <a:latin typeface="Times New Roman" panose="02020603050405020304" pitchFamily="18" charset="0"/>
            <a:cs typeface="Times New Roman" panose="02020603050405020304" pitchFamily="18" charset="0"/>
          </a:endParaRPr>
        </a:p>
      </dgm:t>
    </dgm:pt>
    <dgm:pt modelId="{EED0E8C9-085E-4BD7-853A-EC57E191D10E}" type="parTrans" cxnId="{FC1C7755-2AAF-4285-B733-740FC767DCE1}">
      <dgm:prSet/>
      <dgm:spPr/>
      <dgm:t>
        <a:bodyPr/>
        <a:lstStyle/>
        <a:p>
          <a:endParaRPr lang="en-IN"/>
        </a:p>
      </dgm:t>
    </dgm:pt>
    <dgm:pt modelId="{9AC18A82-9739-4404-9E37-2A9ED32C3F7D}" type="sibTrans" cxnId="{FC1C7755-2AAF-4285-B733-740FC767DCE1}">
      <dgm:prSet/>
      <dgm:spPr/>
      <dgm:t>
        <a:bodyPr/>
        <a:lstStyle/>
        <a:p>
          <a:endParaRPr lang="en-IN"/>
        </a:p>
      </dgm:t>
    </dgm:pt>
    <dgm:pt modelId="{AB368E1E-AD59-49B0-9349-AC9B64401D9C}">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Data Flow Diagram</a:t>
          </a:r>
          <a:endParaRPr lang="en-IN" b="1" dirty="0">
            <a:latin typeface="Times New Roman" panose="02020603050405020304" pitchFamily="18" charset="0"/>
            <a:cs typeface="Times New Roman" panose="02020603050405020304" pitchFamily="18" charset="0"/>
          </a:endParaRPr>
        </a:p>
      </dgm:t>
    </dgm:pt>
    <dgm:pt modelId="{A26E944F-71D5-4053-9616-28E62DB194C6}" type="parTrans" cxnId="{6EC0C2B6-02E5-48F0-8936-A13DD2D831DE}">
      <dgm:prSet/>
      <dgm:spPr/>
      <dgm:t>
        <a:bodyPr/>
        <a:lstStyle/>
        <a:p>
          <a:endParaRPr lang="en-IN"/>
        </a:p>
      </dgm:t>
    </dgm:pt>
    <dgm:pt modelId="{B43A2211-9A69-4DFA-8D73-626E27FDC76A}" type="sibTrans" cxnId="{6EC0C2B6-02E5-48F0-8936-A13DD2D831DE}">
      <dgm:prSet/>
      <dgm:spPr/>
      <dgm:t>
        <a:bodyPr/>
        <a:lstStyle/>
        <a:p>
          <a:endParaRPr lang="en-IN"/>
        </a:p>
      </dgm:t>
    </dgm:pt>
    <dgm:pt modelId="{E0DF8573-288C-4187-BB8C-F6C7E55536F2}">
      <dgm:prSet phldrT="[Text]" custT="1"/>
      <dgm:spPr/>
      <dgm:t>
        <a:bodyPr/>
        <a:lstStyle/>
        <a:p>
          <a:r>
            <a:rPr lang="en-US" sz="1600" b="1" dirty="0">
              <a:latin typeface="Times New Roman" panose="02020603050405020304" pitchFamily="18" charset="0"/>
              <a:cs typeface="Times New Roman" panose="02020603050405020304" pitchFamily="18" charset="0"/>
            </a:rPr>
            <a:t>09</a:t>
          </a:r>
          <a:endParaRPr lang="en-IN" sz="1600" b="1" dirty="0">
            <a:latin typeface="Times New Roman" panose="02020603050405020304" pitchFamily="18" charset="0"/>
            <a:cs typeface="Times New Roman" panose="02020603050405020304" pitchFamily="18" charset="0"/>
          </a:endParaRPr>
        </a:p>
      </dgm:t>
    </dgm:pt>
    <dgm:pt modelId="{BDC5D352-4288-4A1A-AB61-FBDA2FE73211}" type="parTrans" cxnId="{F52CCCB6-607E-4FEF-B4C9-80DE9E8D1A58}">
      <dgm:prSet/>
      <dgm:spPr/>
      <dgm:t>
        <a:bodyPr/>
        <a:lstStyle/>
        <a:p>
          <a:endParaRPr lang="en-IN"/>
        </a:p>
      </dgm:t>
    </dgm:pt>
    <dgm:pt modelId="{2E16237E-4A87-4959-9117-C39A5938952F}" type="sibTrans" cxnId="{F52CCCB6-607E-4FEF-B4C9-80DE9E8D1A58}">
      <dgm:prSet/>
      <dgm:spPr/>
      <dgm:t>
        <a:bodyPr/>
        <a:lstStyle/>
        <a:p>
          <a:endParaRPr lang="en-IN"/>
        </a:p>
      </dgm:t>
    </dgm:pt>
    <dgm:pt modelId="{11BF486A-1651-4A20-8381-A52FFE3279E8}">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Database Design</a:t>
          </a:r>
          <a:endParaRPr lang="en-IN" b="1" dirty="0">
            <a:latin typeface="Times New Roman" panose="02020603050405020304" pitchFamily="18" charset="0"/>
            <a:cs typeface="Times New Roman" panose="02020603050405020304" pitchFamily="18" charset="0"/>
          </a:endParaRPr>
        </a:p>
      </dgm:t>
    </dgm:pt>
    <dgm:pt modelId="{CC277CA3-FD85-4C32-8F3E-9D5DA3172E26}" type="parTrans" cxnId="{A54789BB-3D38-4E43-8CD9-A9A2AE3EB17A}">
      <dgm:prSet/>
      <dgm:spPr/>
      <dgm:t>
        <a:bodyPr/>
        <a:lstStyle/>
        <a:p>
          <a:endParaRPr lang="en-IN"/>
        </a:p>
      </dgm:t>
    </dgm:pt>
    <dgm:pt modelId="{1D54E838-DB4B-483E-B858-B11EEE164D8E}" type="sibTrans" cxnId="{A54789BB-3D38-4E43-8CD9-A9A2AE3EB17A}">
      <dgm:prSet/>
      <dgm:spPr/>
      <dgm:t>
        <a:bodyPr/>
        <a:lstStyle/>
        <a:p>
          <a:endParaRPr lang="en-IN"/>
        </a:p>
      </dgm:t>
    </dgm:pt>
    <dgm:pt modelId="{34185DFE-A9C1-4F05-A534-86F39BFE502E}">
      <dgm:prSet phldrT="[Text]" custT="1"/>
      <dgm:spPr/>
      <dgm:t>
        <a:bodyPr/>
        <a:lstStyle/>
        <a:p>
          <a:r>
            <a:rPr lang="en-US" sz="1600" b="1" dirty="0">
              <a:latin typeface="Times New Roman" panose="02020603050405020304" pitchFamily="18" charset="0"/>
              <a:cs typeface="Times New Roman" panose="02020603050405020304" pitchFamily="18" charset="0"/>
            </a:rPr>
            <a:t>10</a:t>
          </a:r>
          <a:endParaRPr lang="en-IN" sz="1600" b="1" dirty="0">
            <a:latin typeface="Times New Roman" panose="02020603050405020304" pitchFamily="18" charset="0"/>
            <a:cs typeface="Times New Roman" panose="02020603050405020304" pitchFamily="18" charset="0"/>
          </a:endParaRPr>
        </a:p>
      </dgm:t>
    </dgm:pt>
    <dgm:pt modelId="{75BBAF89-75DA-4547-89A5-9B98EC048612}" type="parTrans" cxnId="{D36EA41F-2765-44FC-A1C8-8E1F59970C5E}">
      <dgm:prSet/>
      <dgm:spPr/>
      <dgm:t>
        <a:bodyPr/>
        <a:lstStyle/>
        <a:p>
          <a:endParaRPr lang="en-IN"/>
        </a:p>
      </dgm:t>
    </dgm:pt>
    <dgm:pt modelId="{776F879E-F987-4A04-91EA-2218156E539E}" type="sibTrans" cxnId="{D36EA41F-2765-44FC-A1C8-8E1F59970C5E}">
      <dgm:prSet/>
      <dgm:spPr/>
      <dgm:t>
        <a:bodyPr/>
        <a:lstStyle/>
        <a:p>
          <a:endParaRPr lang="en-IN"/>
        </a:p>
      </dgm:t>
    </dgm:pt>
    <dgm:pt modelId="{9D1CE540-64EB-4488-A81A-F28AC46F5D4A}">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Screen Layout</a:t>
          </a:r>
          <a:endParaRPr lang="en-IN" b="1" dirty="0">
            <a:latin typeface="Times New Roman" panose="02020603050405020304" pitchFamily="18" charset="0"/>
            <a:cs typeface="Times New Roman" panose="02020603050405020304" pitchFamily="18" charset="0"/>
          </a:endParaRPr>
        </a:p>
      </dgm:t>
    </dgm:pt>
    <dgm:pt modelId="{596D3650-0120-4DAE-9F9F-4D167774853B}" type="parTrans" cxnId="{58048DAE-A70B-4B30-9820-B31779F33361}">
      <dgm:prSet/>
      <dgm:spPr/>
      <dgm:t>
        <a:bodyPr/>
        <a:lstStyle/>
        <a:p>
          <a:endParaRPr lang="en-IN"/>
        </a:p>
      </dgm:t>
    </dgm:pt>
    <dgm:pt modelId="{40DFDABF-CB6B-4F68-9E6A-5A9050EFA26C}" type="sibTrans" cxnId="{58048DAE-A70B-4B30-9820-B31779F33361}">
      <dgm:prSet/>
      <dgm:spPr/>
      <dgm:t>
        <a:bodyPr/>
        <a:lstStyle/>
        <a:p>
          <a:endParaRPr lang="en-IN"/>
        </a:p>
      </dgm:t>
    </dgm:pt>
    <dgm:pt modelId="{74588C4B-F316-412E-AD63-9AC92A3614E5}">
      <dgm:prSet phldrT="[Text]" custT="1"/>
      <dgm:spPr/>
      <dgm:t>
        <a:bodyPr/>
        <a:lstStyle/>
        <a:p>
          <a:r>
            <a:rPr lang="en-US" sz="1600" b="1" dirty="0">
              <a:latin typeface="Times New Roman" panose="02020603050405020304" pitchFamily="18" charset="0"/>
              <a:cs typeface="Times New Roman" panose="02020603050405020304" pitchFamily="18" charset="0"/>
            </a:rPr>
            <a:t>11</a:t>
          </a:r>
          <a:endParaRPr lang="en-IN" sz="1600" b="1" dirty="0">
            <a:latin typeface="Times New Roman" panose="02020603050405020304" pitchFamily="18" charset="0"/>
            <a:cs typeface="Times New Roman" panose="02020603050405020304" pitchFamily="18" charset="0"/>
          </a:endParaRPr>
        </a:p>
      </dgm:t>
    </dgm:pt>
    <dgm:pt modelId="{75ED309F-A1D7-4F2E-8E16-E25A32863593}" type="parTrans" cxnId="{3A9388B3-7C85-4EF6-9635-95EF8E00394F}">
      <dgm:prSet/>
      <dgm:spPr/>
      <dgm:t>
        <a:bodyPr/>
        <a:lstStyle/>
        <a:p>
          <a:endParaRPr lang="en-IN"/>
        </a:p>
      </dgm:t>
    </dgm:pt>
    <dgm:pt modelId="{BEE3F326-A404-458E-87BB-8D4ABA80E527}" type="sibTrans" cxnId="{3A9388B3-7C85-4EF6-9635-95EF8E00394F}">
      <dgm:prSet/>
      <dgm:spPr/>
      <dgm:t>
        <a:bodyPr/>
        <a:lstStyle/>
        <a:p>
          <a:endParaRPr lang="en-IN"/>
        </a:p>
      </dgm:t>
    </dgm:pt>
    <dgm:pt modelId="{0039E1E0-ED83-45CD-AE1B-504B252ADBE2}">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dgm:t>
    </dgm:pt>
    <dgm:pt modelId="{AB4FFBD3-F43C-45EF-BBB0-325E868F16F0}" type="parTrans" cxnId="{140AB19F-D4E3-42E5-8451-29F9EC51E46F}">
      <dgm:prSet/>
      <dgm:spPr/>
      <dgm:t>
        <a:bodyPr/>
        <a:lstStyle/>
        <a:p>
          <a:endParaRPr lang="en-IN"/>
        </a:p>
      </dgm:t>
    </dgm:pt>
    <dgm:pt modelId="{09665927-83E0-4FF7-BD9E-2E6068A52E82}" type="sibTrans" cxnId="{140AB19F-D4E3-42E5-8451-29F9EC51E46F}">
      <dgm:prSet/>
      <dgm:spPr/>
      <dgm:t>
        <a:bodyPr/>
        <a:lstStyle/>
        <a:p>
          <a:endParaRPr lang="en-IN"/>
        </a:p>
      </dgm:t>
    </dgm:pt>
    <dgm:pt modelId="{BB933FBD-4B45-4E10-A965-D4835BD55491}">
      <dgm:prSet phldrT="[Text]" custT="1"/>
      <dgm:spPr/>
      <dgm:t>
        <a:bodyPr/>
        <a:lstStyle/>
        <a:p>
          <a:r>
            <a:rPr lang="en-US" sz="1600" b="1" dirty="0">
              <a:latin typeface="Times New Roman" panose="02020603050405020304" pitchFamily="18" charset="0"/>
              <a:cs typeface="Times New Roman" panose="02020603050405020304" pitchFamily="18" charset="0"/>
            </a:rPr>
            <a:t>12</a:t>
          </a:r>
          <a:endParaRPr lang="en-IN" sz="1800" b="1" dirty="0">
            <a:latin typeface="Times New Roman" panose="02020603050405020304" pitchFamily="18" charset="0"/>
            <a:cs typeface="Times New Roman" panose="02020603050405020304" pitchFamily="18" charset="0"/>
          </a:endParaRPr>
        </a:p>
      </dgm:t>
    </dgm:pt>
    <dgm:pt modelId="{AFA9501A-DD13-4435-8954-CC66BB9EB503}" type="parTrans" cxnId="{14EC98DF-4088-4F14-A098-9A3E377A60CF}">
      <dgm:prSet/>
      <dgm:spPr/>
      <dgm:t>
        <a:bodyPr/>
        <a:lstStyle/>
        <a:p>
          <a:endParaRPr lang="en-IN"/>
        </a:p>
      </dgm:t>
    </dgm:pt>
    <dgm:pt modelId="{484AD2F1-B4DF-4C93-944C-05D260E26B07}" type="sibTrans" cxnId="{14EC98DF-4088-4F14-A098-9A3E377A60CF}">
      <dgm:prSet/>
      <dgm:spPr/>
      <dgm:t>
        <a:bodyPr/>
        <a:lstStyle/>
        <a:p>
          <a:endParaRPr lang="en-IN"/>
        </a:p>
      </dgm:t>
    </dgm:pt>
    <dgm:pt modelId="{7819ACBE-8984-419F-B862-4A869C4C3F6E}">
      <dgm:prSet phldrT="[Text]" custT="1"/>
      <dgm:spPr/>
      <dgm:t>
        <a:bodyPr/>
        <a:lstStyle/>
        <a:p>
          <a:r>
            <a:rPr lang="en-US" sz="1600" b="1" dirty="0">
              <a:latin typeface="Times New Roman" panose="02020603050405020304" pitchFamily="18" charset="0"/>
              <a:cs typeface="Times New Roman" panose="02020603050405020304" pitchFamily="18" charset="0"/>
            </a:rPr>
            <a:t>13</a:t>
          </a:r>
          <a:endParaRPr lang="en-IN" sz="1600" b="1" dirty="0">
            <a:latin typeface="Times New Roman" panose="02020603050405020304" pitchFamily="18" charset="0"/>
            <a:cs typeface="Times New Roman" panose="02020603050405020304" pitchFamily="18" charset="0"/>
          </a:endParaRPr>
        </a:p>
      </dgm:t>
    </dgm:pt>
    <dgm:pt modelId="{006BFFB2-716A-459A-8E18-F001BCE03D45}" type="parTrans" cxnId="{F47558DD-EA95-46C9-AEF0-6A4FA9B636AF}">
      <dgm:prSet/>
      <dgm:spPr/>
      <dgm:t>
        <a:bodyPr/>
        <a:lstStyle/>
        <a:p>
          <a:endParaRPr lang="en-IN"/>
        </a:p>
      </dgm:t>
    </dgm:pt>
    <dgm:pt modelId="{F6897887-75F2-4A9F-B822-86AA769B1463}" type="sibTrans" cxnId="{F47558DD-EA95-46C9-AEF0-6A4FA9B636AF}">
      <dgm:prSet/>
      <dgm:spPr/>
      <dgm:t>
        <a:bodyPr/>
        <a:lstStyle/>
        <a:p>
          <a:endParaRPr lang="en-IN"/>
        </a:p>
      </dgm:t>
    </dgm:pt>
    <dgm:pt modelId="{72538762-4EB5-4CE8-9906-434EB84F901D}">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dgm:t>
    </dgm:pt>
    <dgm:pt modelId="{1008A189-9F24-453C-BB0D-725906D2E75A}" type="parTrans" cxnId="{2F42BA82-E5FA-4C17-9CF7-5817FCAEB303}">
      <dgm:prSet/>
      <dgm:spPr/>
      <dgm:t>
        <a:bodyPr/>
        <a:lstStyle/>
        <a:p>
          <a:endParaRPr lang="en-IN"/>
        </a:p>
      </dgm:t>
    </dgm:pt>
    <dgm:pt modelId="{D72E1676-30B1-40AB-9528-FCF2D4EC2A69}" type="sibTrans" cxnId="{2F42BA82-E5FA-4C17-9CF7-5817FCAEB303}">
      <dgm:prSet/>
      <dgm:spPr/>
      <dgm:t>
        <a:bodyPr/>
        <a:lstStyle/>
        <a:p>
          <a:endParaRPr lang="en-IN"/>
        </a:p>
      </dgm:t>
    </dgm:pt>
    <dgm:pt modelId="{16F8F0C2-72C9-4CE2-969F-A34D239AE28F}">
      <dgm:prSet phldrT="[Text]"/>
      <dgm:spPr/>
      <dgm:t>
        <a:bodyPr/>
        <a:lstStyle/>
        <a:p>
          <a:pPr>
            <a:buFont typeface="+mj-lt"/>
            <a:buNone/>
          </a:pPr>
          <a:r>
            <a:rPr lang="en-US" b="1" dirty="0">
              <a:latin typeface="Times New Roman" panose="02020603050405020304" pitchFamily="18" charset="0"/>
              <a:cs typeface="Times New Roman" panose="02020603050405020304" pitchFamily="18" charset="0"/>
            </a:rPr>
            <a:t>Scope Of Future Enhancement</a:t>
          </a:r>
          <a:endParaRPr lang="en-IN" b="1" dirty="0">
            <a:latin typeface="Times New Roman" panose="02020603050405020304" pitchFamily="18" charset="0"/>
            <a:cs typeface="Times New Roman" panose="02020603050405020304" pitchFamily="18" charset="0"/>
          </a:endParaRPr>
        </a:p>
      </dgm:t>
    </dgm:pt>
    <dgm:pt modelId="{9D2FC0A4-1C38-4548-B221-CC063D31C989}" type="parTrans" cxnId="{B8F8E5AF-A01B-4D51-B7FD-5FD86CA9F9DB}">
      <dgm:prSet/>
      <dgm:spPr/>
      <dgm:t>
        <a:bodyPr/>
        <a:lstStyle/>
        <a:p>
          <a:endParaRPr lang="en-IN"/>
        </a:p>
      </dgm:t>
    </dgm:pt>
    <dgm:pt modelId="{BE5CD7CB-24CB-4124-86E5-935680ABB76D}" type="sibTrans" cxnId="{B8F8E5AF-A01B-4D51-B7FD-5FD86CA9F9DB}">
      <dgm:prSet/>
      <dgm:spPr/>
      <dgm:t>
        <a:bodyPr/>
        <a:lstStyle/>
        <a:p>
          <a:endParaRPr lang="en-IN"/>
        </a:p>
      </dgm:t>
    </dgm:pt>
    <dgm:pt modelId="{9BFF2851-8037-42EA-8788-CD1382E1C0EC}" type="pres">
      <dgm:prSet presAssocID="{9364C121-9996-49A6-9511-3DF9EF465540}" presName="linearFlow" presStyleCnt="0">
        <dgm:presLayoutVars>
          <dgm:dir/>
          <dgm:animLvl val="lvl"/>
          <dgm:resizeHandles val="exact"/>
        </dgm:presLayoutVars>
      </dgm:prSet>
      <dgm:spPr/>
    </dgm:pt>
    <dgm:pt modelId="{E2E90E25-671E-4955-95A5-C6A27EF1BF97}" type="pres">
      <dgm:prSet presAssocID="{1602E28E-B8E3-4BFF-9285-F1E40321B942}" presName="composite" presStyleCnt="0"/>
      <dgm:spPr/>
    </dgm:pt>
    <dgm:pt modelId="{31D8418A-7860-4921-AC5C-49CB29B9144B}" type="pres">
      <dgm:prSet presAssocID="{1602E28E-B8E3-4BFF-9285-F1E40321B942}" presName="parentText" presStyleLbl="alignNode1" presStyleIdx="0" presStyleCnt="13" custLinFactNeighborY="-727">
        <dgm:presLayoutVars>
          <dgm:chMax val="1"/>
          <dgm:bulletEnabled val="1"/>
        </dgm:presLayoutVars>
      </dgm:prSet>
      <dgm:spPr/>
    </dgm:pt>
    <dgm:pt modelId="{1E12188E-E892-41E8-A9F8-D87AD241D7CF}" type="pres">
      <dgm:prSet presAssocID="{1602E28E-B8E3-4BFF-9285-F1E40321B942}" presName="descendantText" presStyleLbl="alignAcc1" presStyleIdx="0" presStyleCnt="13" custLinFactNeighborX="0">
        <dgm:presLayoutVars>
          <dgm:bulletEnabled val="1"/>
        </dgm:presLayoutVars>
      </dgm:prSet>
      <dgm:spPr/>
    </dgm:pt>
    <dgm:pt modelId="{F315FD75-B3F4-4365-B1AE-6D109F36E0A7}" type="pres">
      <dgm:prSet presAssocID="{AC016D7A-670F-4999-B7A9-BAB4C6B91385}" presName="sp" presStyleCnt="0"/>
      <dgm:spPr/>
    </dgm:pt>
    <dgm:pt modelId="{C30CB682-1D2D-4D56-B905-B37E78B3E506}" type="pres">
      <dgm:prSet presAssocID="{0DB00443-6D0F-4DC3-ADB0-B21A71A135E7}" presName="composite" presStyleCnt="0"/>
      <dgm:spPr/>
    </dgm:pt>
    <dgm:pt modelId="{F5928242-AB2C-4599-8F72-701237FF15A0}" type="pres">
      <dgm:prSet presAssocID="{0DB00443-6D0F-4DC3-ADB0-B21A71A135E7}" presName="parentText" presStyleLbl="alignNode1" presStyleIdx="1" presStyleCnt="13" custLinFactNeighborY="-727">
        <dgm:presLayoutVars>
          <dgm:chMax val="1"/>
          <dgm:bulletEnabled val="1"/>
        </dgm:presLayoutVars>
      </dgm:prSet>
      <dgm:spPr/>
    </dgm:pt>
    <dgm:pt modelId="{457A2524-7AB5-4DD0-AC71-03342F0E3EBD}" type="pres">
      <dgm:prSet presAssocID="{0DB00443-6D0F-4DC3-ADB0-B21A71A135E7}" presName="descendantText" presStyleLbl="alignAcc1" presStyleIdx="1" presStyleCnt="13">
        <dgm:presLayoutVars>
          <dgm:bulletEnabled val="1"/>
        </dgm:presLayoutVars>
      </dgm:prSet>
      <dgm:spPr/>
    </dgm:pt>
    <dgm:pt modelId="{A3A098E4-52A7-49EF-B2BB-3BF8C2BEEEA7}" type="pres">
      <dgm:prSet presAssocID="{C23A26D3-74AF-45E8-977E-3D28602D8821}" presName="sp" presStyleCnt="0"/>
      <dgm:spPr/>
    </dgm:pt>
    <dgm:pt modelId="{648FDB14-3150-418A-AFF7-76B7B6A1150C}" type="pres">
      <dgm:prSet presAssocID="{F542AA70-2542-419C-A419-2A199B39CFBC}" presName="composite" presStyleCnt="0"/>
      <dgm:spPr/>
    </dgm:pt>
    <dgm:pt modelId="{5AA64E93-CD33-45D9-81BB-B321C0269C0A}" type="pres">
      <dgm:prSet presAssocID="{F542AA70-2542-419C-A419-2A199B39CFBC}" presName="parentText" presStyleLbl="alignNode1" presStyleIdx="2" presStyleCnt="13" custLinFactNeighborY="-727">
        <dgm:presLayoutVars>
          <dgm:chMax val="1"/>
          <dgm:bulletEnabled val="1"/>
        </dgm:presLayoutVars>
      </dgm:prSet>
      <dgm:spPr/>
    </dgm:pt>
    <dgm:pt modelId="{BCA18B5E-7140-4040-9D56-B1F702142FAA}" type="pres">
      <dgm:prSet presAssocID="{F542AA70-2542-419C-A419-2A199B39CFBC}" presName="descendantText" presStyleLbl="alignAcc1" presStyleIdx="2" presStyleCnt="13" custLinFactNeighborX="0">
        <dgm:presLayoutVars>
          <dgm:bulletEnabled val="1"/>
        </dgm:presLayoutVars>
      </dgm:prSet>
      <dgm:spPr/>
    </dgm:pt>
    <dgm:pt modelId="{7CE25F80-1643-4239-A78E-FFE7643D3B02}" type="pres">
      <dgm:prSet presAssocID="{5BA60139-B707-43CC-9E67-76D0139CAC3B}" presName="sp" presStyleCnt="0"/>
      <dgm:spPr/>
    </dgm:pt>
    <dgm:pt modelId="{B9384E0A-6C75-4F0B-AA3E-F5992AA4F55C}" type="pres">
      <dgm:prSet presAssocID="{CE37E0E7-8115-4DA7-945E-89E2C39D7584}" presName="composite" presStyleCnt="0"/>
      <dgm:spPr/>
    </dgm:pt>
    <dgm:pt modelId="{16AD1A04-1042-4973-B084-679DBA31215A}" type="pres">
      <dgm:prSet presAssocID="{CE37E0E7-8115-4DA7-945E-89E2C39D7584}" presName="parentText" presStyleLbl="alignNode1" presStyleIdx="3" presStyleCnt="13" custLinFactNeighborY="-727">
        <dgm:presLayoutVars>
          <dgm:chMax val="1"/>
          <dgm:bulletEnabled val="1"/>
        </dgm:presLayoutVars>
      </dgm:prSet>
      <dgm:spPr/>
    </dgm:pt>
    <dgm:pt modelId="{C88FE704-B043-4D81-B843-7B15D84CB7FB}" type="pres">
      <dgm:prSet presAssocID="{CE37E0E7-8115-4DA7-945E-89E2C39D7584}" presName="descendantText" presStyleLbl="alignAcc1" presStyleIdx="3" presStyleCnt="13">
        <dgm:presLayoutVars>
          <dgm:bulletEnabled val="1"/>
        </dgm:presLayoutVars>
      </dgm:prSet>
      <dgm:spPr/>
    </dgm:pt>
    <dgm:pt modelId="{FEBE7E57-4419-4818-BD17-7B0F288659B0}" type="pres">
      <dgm:prSet presAssocID="{5F8FF892-5539-4F8A-9FC8-D2E532838BF6}" presName="sp" presStyleCnt="0"/>
      <dgm:spPr/>
    </dgm:pt>
    <dgm:pt modelId="{4983D9BA-1C2D-4233-9177-1901F9F769F5}" type="pres">
      <dgm:prSet presAssocID="{F903AF87-E366-44B0-9045-769E8CC32235}" presName="composite" presStyleCnt="0"/>
      <dgm:spPr/>
    </dgm:pt>
    <dgm:pt modelId="{7DDAE7CA-A35F-4FE9-B100-D6BF2DA2EB8C}" type="pres">
      <dgm:prSet presAssocID="{F903AF87-E366-44B0-9045-769E8CC32235}" presName="parentText" presStyleLbl="alignNode1" presStyleIdx="4" presStyleCnt="13" custLinFactNeighborY="-727">
        <dgm:presLayoutVars>
          <dgm:chMax val="1"/>
          <dgm:bulletEnabled val="1"/>
        </dgm:presLayoutVars>
      </dgm:prSet>
      <dgm:spPr/>
    </dgm:pt>
    <dgm:pt modelId="{EBFC2DCD-92B4-4FA3-8355-4C7EACF8C571}" type="pres">
      <dgm:prSet presAssocID="{F903AF87-E366-44B0-9045-769E8CC32235}" presName="descendantText" presStyleLbl="alignAcc1" presStyleIdx="4" presStyleCnt="13">
        <dgm:presLayoutVars>
          <dgm:bulletEnabled val="1"/>
        </dgm:presLayoutVars>
      </dgm:prSet>
      <dgm:spPr/>
    </dgm:pt>
    <dgm:pt modelId="{C043FBA3-4DF6-4695-9951-E40DC743327E}" type="pres">
      <dgm:prSet presAssocID="{55B80C2A-7F41-40A5-87B3-245DB1838CE9}" presName="sp" presStyleCnt="0"/>
      <dgm:spPr/>
    </dgm:pt>
    <dgm:pt modelId="{A39C5050-AC2C-476F-81A7-44DD37FBD1FC}" type="pres">
      <dgm:prSet presAssocID="{D0569377-319A-499F-89FC-42F955F4D923}" presName="composite" presStyleCnt="0"/>
      <dgm:spPr/>
    </dgm:pt>
    <dgm:pt modelId="{7637EAEB-A71A-4F6D-81D7-BAC34776A222}" type="pres">
      <dgm:prSet presAssocID="{D0569377-319A-499F-89FC-42F955F4D923}" presName="parentText" presStyleLbl="alignNode1" presStyleIdx="5" presStyleCnt="13" custLinFactNeighborY="-727">
        <dgm:presLayoutVars>
          <dgm:chMax val="1"/>
          <dgm:bulletEnabled val="1"/>
        </dgm:presLayoutVars>
      </dgm:prSet>
      <dgm:spPr/>
    </dgm:pt>
    <dgm:pt modelId="{7F531C1D-E5FD-4FA3-940F-26B49CFDBB11}" type="pres">
      <dgm:prSet presAssocID="{D0569377-319A-499F-89FC-42F955F4D923}" presName="descendantText" presStyleLbl="alignAcc1" presStyleIdx="5" presStyleCnt="13">
        <dgm:presLayoutVars>
          <dgm:bulletEnabled val="1"/>
        </dgm:presLayoutVars>
      </dgm:prSet>
      <dgm:spPr/>
    </dgm:pt>
    <dgm:pt modelId="{257E983A-034F-4085-83B7-311F812E1AC3}" type="pres">
      <dgm:prSet presAssocID="{A4F1BD39-2E25-48B7-9A5D-C51FBE54427B}" presName="sp" presStyleCnt="0"/>
      <dgm:spPr/>
    </dgm:pt>
    <dgm:pt modelId="{B75C157B-7D0E-4A44-BF54-3DA167CC07A8}" type="pres">
      <dgm:prSet presAssocID="{ADBA95B2-1DD4-497C-A893-20BA6C03E114}" presName="composite" presStyleCnt="0"/>
      <dgm:spPr/>
    </dgm:pt>
    <dgm:pt modelId="{C4F6E7E8-343A-43D1-8F99-4FA657A4B91B}" type="pres">
      <dgm:prSet presAssocID="{ADBA95B2-1DD4-497C-A893-20BA6C03E114}" presName="parentText" presStyleLbl="alignNode1" presStyleIdx="6" presStyleCnt="13" custLinFactNeighborY="-1296">
        <dgm:presLayoutVars>
          <dgm:chMax val="1"/>
          <dgm:bulletEnabled val="1"/>
        </dgm:presLayoutVars>
      </dgm:prSet>
      <dgm:spPr/>
    </dgm:pt>
    <dgm:pt modelId="{38F1E4A6-EC68-43D8-9B87-A95F9B1628C0}" type="pres">
      <dgm:prSet presAssocID="{ADBA95B2-1DD4-497C-A893-20BA6C03E114}" presName="descendantText" presStyleLbl="alignAcc1" presStyleIdx="6" presStyleCnt="13">
        <dgm:presLayoutVars>
          <dgm:bulletEnabled val="1"/>
        </dgm:presLayoutVars>
      </dgm:prSet>
      <dgm:spPr/>
    </dgm:pt>
    <dgm:pt modelId="{296788E8-BA7D-4FE7-BD0E-BF591CAFBAC0}" type="pres">
      <dgm:prSet presAssocID="{AB031061-490B-4BBB-B7BC-04551D74B3AF}" presName="sp" presStyleCnt="0"/>
      <dgm:spPr/>
    </dgm:pt>
    <dgm:pt modelId="{C22BFE7E-7185-4AE6-B9F5-6C074726FD47}" type="pres">
      <dgm:prSet presAssocID="{F2E3AE25-9FBB-469E-968C-EE8D4B77C075}" presName="composite" presStyleCnt="0"/>
      <dgm:spPr/>
    </dgm:pt>
    <dgm:pt modelId="{09839124-CFF4-457B-A4B9-DDCAC8204C30}" type="pres">
      <dgm:prSet presAssocID="{F2E3AE25-9FBB-469E-968C-EE8D4B77C075}" presName="parentText" presStyleLbl="alignNode1" presStyleIdx="7" presStyleCnt="13" custLinFactNeighborY="-1296">
        <dgm:presLayoutVars>
          <dgm:chMax val="1"/>
          <dgm:bulletEnabled val="1"/>
        </dgm:presLayoutVars>
      </dgm:prSet>
      <dgm:spPr/>
    </dgm:pt>
    <dgm:pt modelId="{0DCF21BD-9851-48A9-B7B2-9753556F1CAC}" type="pres">
      <dgm:prSet presAssocID="{F2E3AE25-9FBB-469E-968C-EE8D4B77C075}" presName="descendantText" presStyleLbl="alignAcc1" presStyleIdx="7" presStyleCnt="13">
        <dgm:presLayoutVars>
          <dgm:bulletEnabled val="1"/>
        </dgm:presLayoutVars>
      </dgm:prSet>
      <dgm:spPr/>
    </dgm:pt>
    <dgm:pt modelId="{B279D89C-F5A6-41C9-8BB7-5570682F8BF5}" type="pres">
      <dgm:prSet presAssocID="{9AC18A82-9739-4404-9E37-2A9ED32C3F7D}" presName="sp" presStyleCnt="0"/>
      <dgm:spPr/>
    </dgm:pt>
    <dgm:pt modelId="{9A4243AF-2647-40A4-9B4C-49EF14791925}" type="pres">
      <dgm:prSet presAssocID="{E0DF8573-288C-4187-BB8C-F6C7E55536F2}" presName="composite" presStyleCnt="0"/>
      <dgm:spPr/>
    </dgm:pt>
    <dgm:pt modelId="{100B3E13-396A-44B1-B27C-EB4947F1C138}" type="pres">
      <dgm:prSet presAssocID="{E0DF8573-288C-4187-BB8C-F6C7E55536F2}" presName="parentText" presStyleLbl="alignNode1" presStyleIdx="8" presStyleCnt="13" custLinFactNeighborY="-1296">
        <dgm:presLayoutVars>
          <dgm:chMax val="1"/>
          <dgm:bulletEnabled val="1"/>
        </dgm:presLayoutVars>
      </dgm:prSet>
      <dgm:spPr/>
    </dgm:pt>
    <dgm:pt modelId="{7D04CA9D-2FBF-46A0-BDFA-E42CC71F0BD7}" type="pres">
      <dgm:prSet presAssocID="{E0DF8573-288C-4187-BB8C-F6C7E55536F2}" presName="descendantText" presStyleLbl="alignAcc1" presStyleIdx="8" presStyleCnt="13">
        <dgm:presLayoutVars>
          <dgm:bulletEnabled val="1"/>
        </dgm:presLayoutVars>
      </dgm:prSet>
      <dgm:spPr/>
    </dgm:pt>
    <dgm:pt modelId="{517750F7-DC84-4578-81FF-75ECF8C73C13}" type="pres">
      <dgm:prSet presAssocID="{2E16237E-4A87-4959-9117-C39A5938952F}" presName="sp" presStyleCnt="0"/>
      <dgm:spPr/>
    </dgm:pt>
    <dgm:pt modelId="{C21BD3F7-6E5A-41F5-A2D9-2BD4C630BEBD}" type="pres">
      <dgm:prSet presAssocID="{34185DFE-A9C1-4F05-A534-86F39BFE502E}" presName="composite" presStyleCnt="0"/>
      <dgm:spPr/>
    </dgm:pt>
    <dgm:pt modelId="{482CE1FD-0567-4850-84F9-5A414CE8A5F9}" type="pres">
      <dgm:prSet presAssocID="{34185DFE-A9C1-4F05-A534-86F39BFE502E}" presName="parentText" presStyleLbl="alignNode1" presStyleIdx="9" presStyleCnt="13" custLinFactNeighborY="-1296">
        <dgm:presLayoutVars>
          <dgm:chMax val="1"/>
          <dgm:bulletEnabled val="1"/>
        </dgm:presLayoutVars>
      </dgm:prSet>
      <dgm:spPr/>
    </dgm:pt>
    <dgm:pt modelId="{20BCF49E-180C-47D0-8D8E-71C94444DF07}" type="pres">
      <dgm:prSet presAssocID="{34185DFE-A9C1-4F05-A534-86F39BFE502E}" presName="descendantText" presStyleLbl="alignAcc1" presStyleIdx="9" presStyleCnt="13">
        <dgm:presLayoutVars>
          <dgm:bulletEnabled val="1"/>
        </dgm:presLayoutVars>
      </dgm:prSet>
      <dgm:spPr/>
    </dgm:pt>
    <dgm:pt modelId="{BC3FC2AE-E91E-469F-B887-0B5A65AB403D}" type="pres">
      <dgm:prSet presAssocID="{776F879E-F987-4A04-91EA-2218156E539E}" presName="sp" presStyleCnt="0"/>
      <dgm:spPr/>
    </dgm:pt>
    <dgm:pt modelId="{DB748B69-2CF7-49DC-96EC-1C46A79ED8C5}" type="pres">
      <dgm:prSet presAssocID="{74588C4B-F316-412E-AD63-9AC92A3614E5}" presName="composite" presStyleCnt="0"/>
      <dgm:spPr/>
    </dgm:pt>
    <dgm:pt modelId="{E7B3BCC3-2494-48DE-97BE-8FA7C7C93C11}" type="pres">
      <dgm:prSet presAssocID="{74588C4B-F316-412E-AD63-9AC92A3614E5}" presName="parentText" presStyleLbl="alignNode1" presStyleIdx="10" presStyleCnt="13" custLinFactNeighborY="-1296">
        <dgm:presLayoutVars>
          <dgm:chMax val="1"/>
          <dgm:bulletEnabled val="1"/>
        </dgm:presLayoutVars>
      </dgm:prSet>
      <dgm:spPr/>
    </dgm:pt>
    <dgm:pt modelId="{643559B6-97FF-40C9-9200-BD94354AB99B}" type="pres">
      <dgm:prSet presAssocID="{74588C4B-F316-412E-AD63-9AC92A3614E5}" presName="descendantText" presStyleLbl="alignAcc1" presStyleIdx="10" presStyleCnt="13" custLinFactNeighborY="9947">
        <dgm:presLayoutVars>
          <dgm:bulletEnabled val="1"/>
        </dgm:presLayoutVars>
      </dgm:prSet>
      <dgm:spPr/>
    </dgm:pt>
    <dgm:pt modelId="{5161FCB0-37B6-4C7E-81EB-CBC4D5D3976A}" type="pres">
      <dgm:prSet presAssocID="{BEE3F326-A404-458E-87BB-8D4ABA80E527}" presName="sp" presStyleCnt="0"/>
      <dgm:spPr/>
    </dgm:pt>
    <dgm:pt modelId="{AA88AC78-BABE-4FD3-9242-8753E2C94A0A}" type="pres">
      <dgm:prSet presAssocID="{BB933FBD-4B45-4E10-A965-D4835BD55491}" presName="composite" presStyleCnt="0"/>
      <dgm:spPr/>
    </dgm:pt>
    <dgm:pt modelId="{E71FAF00-8728-457C-92A0-0A7C2004F7FA}" type="pres">
      <dgm:prSet presAssocID="{BB933FBD-4B45-4E10-A965-D4835BD55491}" presName="parentText" presStyleLbl="alignNode1" presStyleIdx="11" presStyleCnt="13" custLinFactNeighborY="0">
        <dgm:presLayoutVars>
          <dgm:chMax val="1"/>
          <dgm:bulletEnabled val="1"/>
        </dgm:presLayoutVars>
      </dgm:prSet>
      <dgm:spPr/>
    </dgm:pt>
    <dgm:pt modelId="{B5AD339B-4CCA-476B-8D74-BA76757B0787}" type="pres">
      <dgm:prSet presAssocID="{BB933FBD-4B45-4E10-A965-D4835BD55491}" presName="descendantText" presStyleLbl="alignAcc1" presStyleIdx="11" presStyleCnt="13" custLinFactNeighborY="9947">
        <dgm:presLayoutVars>
          <dgm:bulletEnabled val="1"/>
        </dgm:presLayoutVars>
      </dgm:prSet>
      <dgm:spPr/>
    </dgm:pt>
    <dgm:pt modelId="{37A9492E-7F34-4FCC-A0F5-85F80D247866}" type="pres">
      <dgm:prSet presAssocID="{484AD2F1-B4DF-4C93-944C-05D260E26B07}" presName="sp" presStyleCnt="0"/>
      <dgm:spPr/>
    </dgm:pt>
    <dgm:pt modelId="{8B21C10A-ACE9-4D69-8974-66FAA5DC6098}" type="pres">
      <dgm:prSet presAssocID="{7819ACBE-8984-419F-B862-4A869C4C3F6E}" presName="composite" presStyleCnt="0"/>
      <dgm:spPr/>
    </dgm:pt>
    <dgm:pt modelId="{1A3F7472-8520-4757-AF9A-FA64C6084CF3}" type="pres">
      <dgm:prSet presAssocID="{7819ACBE-8984-419F-B862-4A869C4C3F6E}" presName="parentText" presStyleLbl="alignNode1" presStyleIdx="12" presStyleCnt="13" custLinFactNeighborY="0">
        <dgm:presLayoutVars>
          <dgm:chMax val="1"/>
          <dgm:bulletEnabled val="1"/>
        </dgm:presLayoutVars>
      </dgm:prSet>
      <dgm:spPr/>
    </dgm:pt>
    <dgm:pt modelId="{0D99DCCF-B17D-4978-9181-827BCC711763}" type="pres">
      <dgm:prSet presAssocID="{7819ACBE-8984-419F-B862-4A869C4C3F6E}" presName="descendantText" presStyleLbl="alignAcc1" presStyleIdx="12" presStyleCnt="13">
        <dgm:presLayoutVars>
          <dgm:bulletEnabled val="1"/>
        </dgm:presLayoutVars>
      </dgm:prSet>
      <dgm:spPr/>
    </dgm:pt>
  </dgm:ptLst>
  <dgm:cxnLst>
    <dgm:cxn modelId="{C95B9A08-207A-4D21-81F6-C5B69E1FF3B2}" type="presOf" srcId="{ADBA95B2-1DD4-497C-A893-20BA6C03E114}" destId="{C4F6E7E8-343A-43D1-8F99-4FA657A4B91B}" srcOrd="0" destOrd="0" presId="urn:microsoft.com/office/officeart/2005/8/layout/chevron2"/>
    <dgm:cxn modelId="{8EC1DC0B-11E2-4C8C-8546-21E214463446}" type="presOf" srcId="{D0569377-319A-499F-89FC-42F955F4D923}" destId="{7637EAEB-A71A-4F6D-81D7-BAC34776A222}" srcOrd="0" destOrd="0" presId="urn:microsoft.com/office/officeart/2005/8/layout/chevron2"/>
    <dgm:cxn modelId="{03CD0E0E-91AF-400F-B6E3-8ADA6E1FA469}" type="presOf" srcId="{1602E28E-B8E3-4BFF-9285-F1E40321B942}" destId="{31D8418A-7860-4921-AC5C-49CB29B9144B}" srcOrd="0" destOrd="0" presId="urn:microsoft.com/office/officeart/2005/8/layout/chevron2"/>
    <dgm:cxn modelId="{4C93850F-C531-4B8D-BEF4-631B0752DEF6}" type="presOf" srcId="{CE37E0E7-8115-4DA7-945E-89E2C39D7584}" destId="{16AD1A04-1042-4973-B084-679DBA31215A}" srcOrd="0" destOrd="0" presId="urn:microsoft.com/office/officeart/2005/8/layout/chevron2"/>
    <dgm:cxn modelId="{D2FE3C10-7D9A-4B16-B887-940FCD0DE079}" type="presOf" srcId="{58BC2F51-FA5B-4DDC-A336-E6BF9FAC1545}" destId="{1E12188E-E892-41E8-A9F8-D87AD241D7CF}" srcOrd="0" destOrd="0" presId="urn:microsoft.com/office/officeart/2005/8/layout/chevron2"/>
    <dgm:cxn modelId="{E173A910-8F8B-4442-9391-4A3218823B7F}" srcId="{F542AA70-2542-419C-A419-2A199B39CFBC}" destId="{65713BE5-CA11-4EFB-AE8E-F3BA9128A8FE}" srcOrd="0" destOrd="0" parTransId="{A961E923-CE03-453B-A2AC-5ACBF1C761D4}" sibTransId="{F032B837-FABA-4FF8-934F-498E7E098682}"/>
    <dgm:cxn modelId="{C6901C1E-6E11-45F4-A14E-A8542E5AFE0F}" type="presOf" srcId="{7819ACBE-8984-419F-B862-4A869C4C3F6E}" destId="{1A3F7472-8520-4757-AF9A-FA64C6084CF3}" srcOrd="0" destOrd="0" presId="urn:microsoft.com/office/officeart/2005/8/layout/chevron2"/>
    <dgm:cxn modelId="{D36EA41F-2765-44FC-A1C8-8E1F59970C5E}" srcId="{9364C121-9996-49A6-9511-3DF9EF465540}" destId="{34185DFE-A9C1-4F05-A534-86F39BFE502E}" srcOrd="9" destOrd="0" parTransId="{75BBAF89-75DA-4547-89A5-9B98EC048612}" sibTransId="{776F879E-F987-4A04-91EA-2218156E539E}"/>
    <dgm:cxn modelId="{BDA88E22-84C4-4F1E-9310-D0EB48A277B2}" srcId="{9364C121-9996-49A6-9511-3DF9EF465540}" destId="{ADBA95B2-1DD4-497C-A893-20BA6C03E114}" srcOrd="6" destOrd="0" parTransId="{7A94EB4D-6E0D-4607-AEBF-FEB6ED781B3E}" sibTransId="{AB031061-490B-4BBB-B7BC-04551D74B3AF}"/>
    <dgm:cxn modelId="{B0AFDD24-61E4-4C6F-A747-003648F82DBF}" type="presOf" srcId="{BB933FBD-4B45-4E10-A965-D4835BD55491}" destId="{E71FAF00-8728-457C-92A0-0A7C2004F7FA}" srcOrd="0" destOrd="0" presId="urn:microsoft.com/office/officeart/2005/8/layout/chevron2"/>
    <dgm:cxn modelId="{52085A2B-2D24-4675-9D54-75A78E77A170}" type="presOf" srcId="{74588C4B-F316-412E-AD63-9AC92A3614E5}" destId="{E7B3BCC3-2494-48DE-97BE-8FA7C7C93C11}" srcOrd="0" destOrd="0" presId="urn:microsoft.com/office/officeart/2005/8/layout/chevron2"/>
    <dgm:cxn modelId="{6872E92C-9C13-4467-B25A-58E6777912D0}" type="presOf" srcId="{0039E1E0-ED83-45CD-AE1B-504B252ADBE2}" destId="{643559B6-97FF-40C9-9200-BD94354AB99B}" srcOrd="0" destOrd="0" presId="urn:microsoft.com/office/officeart/2005/8/layout/chevron2"/>
    <dgm:cxn modelId="{82636137-8215-48C2-86FB-55F3B05B8C51}" srcId="{D0569377-319A-499F-89FC-42F955F4D923}" destId="{33111C4A-A481-4112-AE4B-0395F7C67680}" srcOrd="0" destOrd="0" parTransId="{F83C323D-4F71-4547-B6A6-4E2558004056}" sibTransId="{E0607B5F-CC71-4B07-A906-6B334FC8044E}"/>
    <dgm:cxn modelId="{45D37A37-4CCB-4B1D-A38A-306E52AC784B}" type="presOf" srcId="{E0FAAB4B-B52D-4522-AA0A-E69203A21B2B}" destId="{38F1E4A6-EC68-43D8-9B87-A95F9B1628C0}" srcOrd="0" destOrd="0" presId="urn:microsoft.com/office/officeart/2005/8/layout/chevron2"/>
    <dgm:cxn modelId="{E07D7E5E-DE88-41E3-888F-3820E128ED58}" type="presOf" srcId="{C6F6CCC0-5A78-41E7-9F36-21DD14B6DAEA}" destId="{457A2524-7AB5-4DD0-AC71-03342F0E3EBD}" srcOrd="0" destOrd="0" presId="urn:microsoft.com/office/officeart/2005/8/layout/chevron2"/>
    <dgm:cxn modelId="{EF789963-2993-48C4-801A-5C91B4E1EDCB}" type="presOf" srcId="{9D1CE540-64EB-4488-A81A-F28AC46F5D4A}" destId="{20BCF49E-180C-47D0-8D8E-71C94444DF07}" srcOrd="0" destOrd="0" presId="urn:microsoft.com/office/officeart/2005/8/layout/chevron2"/>
    <dgm:cxn modelId="{1967DC64-E5D4-494D-92FC-ACA9431B8339}" type="presOf" srcId="{9364C121-9996-49A6-9511-3DF9EF465540}" destId="{9BFF2851-8037-42EA-8788-CD1382E1C0EC}" srcOrd="0" destOrd="0" presId="urn:microsoft.com/office/officeart/2005/8/layout/chevron2"/>
    <dgm:cxn modelId="{11A4974A-E482-4811-AAB8-5F7B8CF37CE7}" type="presOf" srcId="{0DB00443-6D0F-4DC3-ADB0-B21A71A135E7}" destId="{F5928242-AB2C-4599-8F72-701237FF15A0}" srcOrd="0" destOrd="0" presId="urn:microsoft.com/office/officeart/2005/8/layout/chevron2"/>
    <dgm:cxn modelId="{99DA526C-051B-4782-88A1-8B1AC5954D47}" srcId="{1602E28E-B8E3-4BFF-9285-F1E40321B942}" destId="{58BC2F51-FA5B-4DDC-A336-E6BF9FAC1545}" srcOrd="0" destOrd="0" parTransId="{068A4FE0-DCED-41FF-8EFD-9D273F37B224}" sibTransId="{8F733FF5-C1CD-4AE6-A942-F483109A5690}"/>
    <dgm:cxn modelId="{2196456D-AFB3-4E00-BD52-A66C33C2F4EB}" type="presOf" srcId="{65713BE5-CA11-4EFB-AE8E-F3BA9128A8FE}" destId="{BCA18B5E-7140-4040-9D56-B1F702142FAA}" srcOrd="0" destOrd="0" presId="urn:microsoft.com/office/officeart/2005/8/layout/chevron2"/>
    <dgm:cxn modelId="{C6897174-70D4-479C-A187-95720B7F064E}" type="presOf" srcId="{11BF486A-1651-4A20-8381-A52FFE3279E8}" destId="{7D04CA9D-2FBF-46A0-BDFA-E42CC71F0BD7}" srcOrd="0" destOrd="0" presId="urn:microsoft.com/office/officeart/2005/8/layout/chevron2"/>
    <dgm:cxn modelId="{FC1C7755-2AAF-4285-B733-740FC767DCE1}" srcId="{9364C121-9996-49A6-9511-3DF9EF465540}" destId="{F2E3AE25-9FBB-469E-968C-EE8D4B77C075}" srcOrd="7" destOrd="0" parTransId="{EED0E8C9-085E-4BD7-853A-EC57E191D10E}" sibTransId="{9AC18A82-9739-4404-9E37-2A9ED32C3F7D}"/>
    <dgm:cxn modelId="{03519E7A-D641-4DEF-979A-E080B9303C16}" srcId="{9364C121-9996-49A6-9511-3DF9EF465540}" destId="{1602E28E-B8E3-4BFF-9285-F1E40321B942}" srcOrd="0" destOrd="0" parTransId="{1F10A9AE-CD57-4817-A63F-F32826B14F31}" sibTransId="{AC016D7A-670F-4999-B7A9-BAB4C6B91385}"/>
    <dgm:cxn modelId="{0260FC81-9B60-4986-AD91-747D65A23B7C}" srcId="{9364C121-9996-49A6-9511-3DF9EF465540}" destId="{0DB00443-6D0F-4DC3-ADB0-B21A71A135E7}" srcOrd="1" destOrd="0" parTransId="{CEDA9E92-F720-4D87-80C4-5D116900DD46}" sibTransId="{C23A26D3-74AF-45E8-977E-3D28602D8821}"/>
    <dgm:cxn modelId="{DDE20682-BAF1-4C93-B435-0E941E944DFE}" srcId="{9364C121-9996-49A6-9511-3DF9EF465540}" destId="{CE37E0E7-8115-4DA7-945E-89E2C39D7584}" srcOrd="3" destOrd="0" parTransId="{6D28D488-B7BA-430F-9B50-152474E72DB1}" sibTransId="{5F8FF892-5539-4F8A-9FC8-D2E532838BF6}"/>
    <dgm:cxn modelId="{2F42BA82-E5FA-4C17-9CF7-5817FCAEB303}" srcId="{7819ACBE-8984-419F-B862-4A869C4C3F6E}" destId="{72538762-4EB5-4CE8-9906-434EB84F901D}" srcOrd="0" destOrd="0" parTransId="{1008A189-9F24-453C-BB0D-725906D2E75A}" sibTransId="{D72E1676-30B1-40AB-9528-FCF2D4EC2A69}"/>
    <dgm:cxn modelId="{5CBC778C-52E0-4D60-BE0D-44E56C857EE4}" type="presOf" srcId="{F2E3AE25-9FBB-469E-968C-EE8D4B77C075}" destId="{09839124-CFF4-457B-A4B9-DDCAC8204C30}" srcOrd="0" destOrd="0" presId="urn:microsoft.com/office/officeart/2005/8/layout/chevron2"/>
    <dgm:cxn modelId="{9E48B08D-D7D3-4A40-A1E9-DE62791322BD}" type="presOf" srcId="{E0DF8573-288C-4187-BB8C-F6C7E55536F2}" destId="{100B3E13-396A-44B1-B27C-EB4947F1C138}" srcOrd="0" destOrd="0" presId="urn:microsoft.com/office/officeart/2005/8/layout/chevron2"/>
    <dgm:cxn modelId="{4FCAC895-2B1E-4A36-93F2-3B1981C9A652}" type="presOf" srcId="{AB368E1E-AD59-49B0-9349-AC9B64401D9C}" destId="{0DCF21BD-9851-48A9-B7B2-9753556F1CAC}" srcOrd="0" destOrd="0" presId="urn:microsoft.com/office/officeart/2005/8/layout/chevron2"/>
    <dgm:cxn modelId="{140AB19F-D4E3-42E5-8451-29F9EC51E46F}" srcId="{74588C4B-F316-412E-AD63-9AC92A3614E5}" destId="{0039E1E0-ED83-45CD-AE1B-504B252ADBE2}" srcOrd="0" destOrd="0" parTransId="{AB4FFBD3-F43C-45EF-BBB0-325E868F16F0}" sibTransId="{09665927-83E0-4FF7-BD9E-2E6068A52E82}"/>
    <dgm:cxn modelId="{16B7F7A5-D429-4A04-B71C-749F440A5023}" type="presOf" srcId="{F542AA70-2542-419C-A419-2A199B39CFBC}" destId="{5AA64E93-CD33-45D9-81BB-B321C0269C0A}" srcOrd="0" destOrd="0" presId="urn:microsoft.com/office/officeart/2005/8/layout/chevron2"/>
    <dgm:cxn modelId="{5EACB2A7-426E-4444-A714-2A16ABE0F380}" type="presOf" srcId="{34185DFE-A9C1-4F05-A534-86F39BFE502E}" destId="{482CE1FD-0567-4850-84F9-5A414CE8A5F9}" srcOrd="0" destOrd="0" presId="urn:microsoft.com/office/officeart/2005/8/layout/chevron2"/>
    <dgm:cxn modelId="{58048DAE-A70B-4B30-9820-B31779F33361}" srcId="{34185DFE-A9C1-4F05-A534-86F39BFE502E}" destId="{9D1CE540-64EB-4488-A81A-F28AC46F5D4A}" srcOrd="0" destOrd="0" parTransId="{596D3650-0120-4DAE-9F9F-4D167774853B}" sibTransId="{40DFDABF-CB6B-4F68-9E6A-5A9050EFA26C}"/>
    <dgm:cxn modelId="{B8F8E5AF-A01B-4D51-B7FD-5FD86CA9F9DB}" srcId="{BB933FBD-4B45-4E10-A965-D4835BD55491}" destId="{16F8F0C2-72C9-4CE2-969F-A34D239AE28F}" srcOrd="0" destOrd="0" parTransId="{9D2FC0A4-1C38-4548-B221-CC063D31C989}" sibTransId="{BE5CD7CB-24CB-4124-86E5-935680ABB76D}"/>
    <dgm:cxn modelId="{3A9388B3-7C85-4EF6-9635-95EF8E00394F}" srcId="{9364C121-9996-49A6-9511-3DF9EF465540}" destId="{74588C4B-F316-412E-AD63-9AC92A3614E5}" srcOrd="10" destOrd="0" parTransId="{75ED309F-A1D7-4F2E-8E16-E25A32863593}" sibTransId="{BEE3F326-A404-458E-87BB-8D4ABA80E527}"/>
    <dgm:cxn modelId="{DAABEAB4-22D5-48F4-88DB-69F623F8A065}" srcId="{9364C121-9996-49A6-9511-3DF9EF465540}" destId="{D0569377-319A-499F-89FC-42F955F4D923}" srcOrd="5" destOrd="0" parTransId="{C49A466F-C6A8-42E0-B456-4C7C88F3F2F3}" sibTransId="{A4F1BD39-2E25-48B7-9A5D-C51FBE54427B}"/>
    <dgm:cxn modelId="{6EC0C2B6-02E5-48F0-8936-A13DD2D831DE}" srcId="{F2E3AE25-9FBB-469E-968C-EE8D4B77C075}" destId="{AB368E1E-AD59-49B0-9349-AC9B64401D9C}" srcOrd="0" destOrd="0" parTransId="{A26E944F-71D5-4053-9616-28E62DB194C6}" sibTransId="{B43A2211-9A69-4DFA-8D73-626E27FDC76A}"/>
    <dgm:cxn modelId="{F52CCCB6-607E-4FEF-B4C9-80DE9E8D1A58}" srcId="{9364C121-9996-49A6-9511-3DF9EF465540}" destId="{E0DF8573-288C-4187-BB8C-F6C7E55536F2}" srcOrd="8" destOrd="0" parTransId="{BDC5D352-4288-4A1A-AB61-FBDA2FE73211}" sibTransId="{2E16237E-4A87-4959-9117-C39A5938952F}"/>
    <dgm:cxn modelId="{A54789BB-3D38-4E43-8CD9-A9A2AE3EB17A}" srcId="{E0DF8573-288C-4187-BB8C-F6C7E55536F2}" destId="{11BF486A-1651-4A20-8381-A52FFE3279E8}" srcOrd="0" destOrd="0" parTransId="{CC277CA3-FD85-4C32-8F3E-9D5DA3172E26}" sibTransId="{1D54E838-DB4B-483E-B858-B11EEE164D8E}"/>
    <dgm:cxn modelId="{DFE192C6-0D42-4C62-A450-9186A0741616}" srcId="{9364C121-9996-49A6-9511-3DF9EF465540}" destId="{F903AF87-E366-44B0-9045-769E8CC32235}" srcOrd="4" destOrd="0" parTransId="{FFF8AAE1-FBF9-478E-99DE-9341B5C45E91}" sibTransId="{55B80C2A-7F41-40A5-87B3-245DB1838CE9}"/>
    <dgm:cxn modelId="{0A068FC7-AADB-4914-9009-660E3C274735}" srcId="{ADBA95B2-1DD4-497C-A893-20BA6C03E114}" destId="{E0FAAB4B-B52D-4522-AA0A-E69203A21B2B}" srcOrd="0" destOrd="0" parTransId="{3D788D07-19D5-4FA8-AD0D-4144C233991D}" sibTransId="{D6AF3C5F-E2B7-47E9-AC64-433CB02CF05A}"/>
    <dgm:cxn modelId="{8AD053CA-12B4-4557-9659-F26356F99060}" srcId="{0DB00443-6D0F-4DC3-ADB0-B21A71A135E7}" destId="{C6F6CCC0-5A78-41E7-9F36-21DD14B6DAEA}" srcOrd="0" destOrd="0" parTransId="{0EE36D04-5E87-4BD6-8682-56CCC4DD62E1}" sibTransId="{8565D8E2-B4D9-4044-B584-A7385636E53B}"/>
    <dgm:cxn modelId="{B01E07CD-F64B-4584-BC7F-9476E7EC9548}" type="presOf" srcId="{B200EB2B-7DE5-4515-91BA-B13DA0356CF0}" destId="{EBFC2DCD-92B4-4FA3-8355-4C7EACF8C571}" srcOrd="0" destOrd="0" presId="urn:microsoft.com/office/officeart/2005/8/layout/chevron2"/>
    <dgm:cxn modelId="{5879ADCE-8469-4F3B-A33F-8410FBB1C84D}" type="presOf" srcId="{33111C4A-A481-4112-AE4B-0395F7C67680}" destId="{7F531C1D-E5FD-4FA3-940F-26B49CFDBB11}" srcOrd="0" destOrd="0" presId="urn:microsoft.com/office/officeart/2005/8/layout/chevron2"/>
    <dgm:cxn modelId="{815480D7-517D-4232-9792-BFA918169078}" srcId="{F903AF87-E366-44B0-9045-769E8CC32235}" destId="{B200EB2B-7DE5-4515-91BA-B13DA0356CF0}" srcOrd="0" destOrd="0" parTransId="{63768C38-7FB0-411E-87FD-8EE8D924B11F}" sibTransId="{F7F8C030-085B-4249-9661-2B395BF2B5FD}"/>
    <dgm:cxn modelId="{98CFCEDA-35D7-45CB-A490-9AEC27076124}" type="presOf" srcId="{16F8F0C2-72C9-4CE2-969F-A34D239AE28F}" destId="{B5AD339B-4CCA-476B-8D74-BA76757B0787}" srcOrd="0" destOrd="0" presId="urn:microsoft.com/office/officeart/2005/8/layout/chevron2"/>
    <dgm:cxn modelId="{48C2C5DB-09CA-49BA-A76A-EF33840A0EE7}" type="presOf" srcId="{F31AA1FE-4442-4D41-8948-D953B51BF9B6}" destId="{C88FE704-B043-4D81-B843-7B15D84CB7FB}" srcOrd="0" destOrd="0" presId="urn:microsoft.com/office/officeart/2005/8/layout/chevron2"/>
    <dgm:cxn modelId="{F47558DD-EA95-46C9-AEF0-6A4FA9B636AF}" srcId="{9364C121-9996-49A6-9511-3DF9EF465540}" destId="{7819ACBE-8984-419F-B862-4A869C4C3F6E}" srcOrd="12" destOrd="0" parTransId="{006BFFB2-716A-459A-8E18-F001BCE03D45}" sibTransId="{F6897887-75F2-4A9F-B822-86AA769B1463}"/>
    <dgm:cxn modelId="{14EC98DF-4088-4F14-A098-9A3E377A60CF}" srcId="{9364C121-9996-49A6-9511-3DF9EF465540}" destId="{BB933FBD-4B45-4E10-A965-D4835BD55491}" srcOrd="11" destOrd="0" parTransId="{AFA9501A-DD13-4435-8954-CC66BB9EB503}" sibTransId="{484AD2F1-B4DF-4C93-944C-05D260E26B07}"/>
    <dgm:cxn modelId="{03301DE0-AA67-4E0F-BCB1-BDB26030ED5A}" type="presOf" srcId="{72538762-4EB5-4CE8-9906-434EB84F901D}" destId="{0D99DCCF-B17D-4978-9181-827BCC711763}" srcOrd="0" destOrd="0" presId="urn:microsoft.com/office/officeart/2005/8/layout/chevron2"/>
    <dgm:cxn modelId="{6F8D6EF5-4209-497C-815D-D847892499A4}" srcId="{CE37E0E7-8115-4DA7-945E-89E2C39D7584}" destId="{F31AA1FE-4442-4D41-8948-D953B51BF9B6}" srcOrd="0" destOrd="0" parTransId="{967E2BD0-1442-48D8-AFF5-E601F8B124AA}" sibTransId="{A7139176-E1EC-4F8C-9614-E243BC16C973}"/>
    <dgm:cxn modelId="{E3757BF8-BF46-4B87-BC49-E4CB30AFB9E5}" srcId="{9364C121-9996-49A6-9511-3DF9EF465540}" destId="{F542AA70-2542-419C-A419-2A199B39CFBC}" srcOrd="2" destOrd="0" parTransId="{896D010E-363C-4FF0-BEB2-33B24E9C18A7}" sibTransId="{5BA60139-B707-43CC-9E67-76D0139CAC3B}"/>
    <dgm:cxn modelId="{7B0826FF-72D8-45A1-A853-EAC077516EBD}" type="presOf" srcId="{F903AF87-E366-44B0-9045-769E8CC32235}" destId="{7DDAE7CA-A35F-4FE9-B100-D6BF2DA2EB8C}" srcOrd="0" destOrd="0" presId="urn:microsoft.com/office/officeart/2005/8/layout/chevron2"/>
    <dgm:cxn modelId="{C2DCA76A-71EF-4F85-A532-6B23D6951944}" type="presParOf" srcId="{9BFF2851-8037-42EA-8788-CD1382E1C0EC}" destId="{E2E90E25-671E-4955-95A5-C6A27EF1BF97}" srcOrd="0" destOrd="0" presId="urn:microsoft.com/office/officeart/2005/8/layout/chevron2"/>
    <dgm:cxn modelId="{BE7F72D5-7D22-4D1E-92B4-ED9171489AC8}" type="presParOf" srcId="{E2E90E25-671E-4955-95A5-C6A27EF1BF97}" destId="{31D8418A-7860-4921-AC5C-49CB29B9144B}" srcOrd="0" destOrd="0" presId="urn:microsoft.com/office/officeart/2005/8/layout/chevron2"/>
    <dgm:cxn modelId="{2D0321F3-5BC3-4483-8008-4AAB8DF81B69}" type="presParOf" srcId="{E2E90E25-671E-4955-95A5-C6A27EF1BF97}" destId="{1E12188E-E892-41E8-A9F8-D87AD241D7CF}" srcOrd="1" destOrd="0" presId="urn:microsoft.com/office/officeart/2005/8/layout/chevron2"/>
    <dgm:cxn modelId="{7FE039AB-E91C-40C1-B5D0-BBFDDE6A667E}" type="presParOf" srcId="{9BFF2851-8037-42EA-8788-CD1382E1C0EC}" destId="{F315FD75-B3F4-4365-B1AE-6D109F36E0A7}" srcOrd="1" destOrd="0" presId="urn:microsoft.com/office/officeart/2005/8/layout/chevron2"/>
    <dgm:cxn modelId="{E88DB9B8-E865-49C4-B896-A1AF6741A7DD}" type="presParOf" srcId="{9BFF2851-8037-42EA-8788-CD1382E1C0EC}" destId="{C30CB682-1D2D-4D56-B905-B37E78B3E506}" srcOrd="2" destOrd="0" presId="urn:microsoft.com/office/officeart/2005/8/layout/chevron2"/>
    <dgm:cxn modelId="{5AA6C03D-7B90-42B2-9000-1B1FF7B79F29}" type="presParOf" srcId="{C30CB682-1D2D-4D56-B905-B37E78B3E506}" destId="{F5928242-AB2C-4599-8F72-701237FF15A0}" srcOrd="0" destOrd="0" presId="urn:microsoft.com/office/officeart/2005/8/layout/chevron2"/>
    <dgm:cxn modelId="{8FC8A937-77A0-4D61-AE00-EFEC58DC56BB}" type="presParOf" srcId="{C30CB682-1D2D-4D56-B905-B37E78B3E506}" destId="{457A2524-7AB5-4DD0-AC71-03342F0E3EBD}" srcOrd="1" destOrd="0" presId="urn:microsoft.com/office/officeart/2005/8/layout/chevron2"/>
    <dgm:cxn modelId="{77DA34AB-04A7-43CD-AF75-961BD7A69224}" type="presParOf" srcId="{9BFF2851-8037-42EA-8788-CD1382E1C0EC}" destId="{A3A098E4-52A7-49EF-B2BB-3BF8C2BEEEA7}" srcOrd="3" destOrd="0" presId="urn:microsoft.com/office/officeart/2005/8/layout/chevron2"/>
    <dgm:cxn modelId="{6E0256ED-E27F-4271-8B29-945AE6A7F0C3}" type="presParOf" srcId="{9BFF2851-8037-42EA-8788-CD1382E1C0EC}" destId="{648FDB14-3150-418A-AFF7-76B7B6A1150C}" srcOrd="4" destOrd="0" presId="urn:microsoft.com/office/officeart/2005/8/layout/chevron2"/>
    <dgm:cxn modelId="{043E3FAF-003E-44F6-BA49-7E98868AFBAD}" type="presParOf" srcId="{648FDB14-3150-418A-AFF7-76B7B6A1150C}" destId="{5AA64E93-CD33-45D9-81BB-B321C0269C0A}" srcOrd="0" destOrd="0" presId="urn:microsoft.com/office/officeart/2005/8/layout/chevron2"/>
    <dgm:cxn modelId="{A21B808B-27B7-4EC1-88C6-B15D831B9DEA}" type="presParOf" srcId="{648FDB14-3150-418A-AFF7-76B7B6A1150C}" destId="{BCA18B5E-7140-4040-9D56-B1F702142FAA}" srcOrd="1" destOrd="0" presId="urn:microsoft.com/office/officeart/2005/8/layout/chevron2"/>
    <dgm:cxn modelId="{66C4EBAC-64F1-46A5-B0D4-27D1D5B15A74}" type="presParOf" srcId="{9BFF2851-8037-42EA-8788-CD1382E1C0EC}" destId="{7CE25F80-1643-4239-A78E-FFE7643D3B02}" srcOrd="5" destOrd="0" presId="urn:microsoft.com/office/officeart/2005/8/layout/chevron2"/>
    <dgm:cxn modelId="{56A7540E-F6EB-4590-82C6-CD4E3ECBF60C}" type="presParOf" srcId="{9BFF2851-8037-42EA-8788-CD1382E1C0EC}" destId="{B9384E0A-6C75-4F0B-AA3E-F5992AA4F55C}" srcOrd="6" destOrd="0" presId="urn:microsoft.com/office/officeart/2005/8/layout/chevron2"/>
    <dgm:cxn modelId="{EBC364D2-F01E-4505-8981-29706F0BEE47}" type="presParOf" srcId="{B9384E0A-6C75-4F0B-AA3E-F5992AA4F55C}" destId="{16AD1A04-1042-4973-B084-679DBA31215A}" srcOrd="0" destOrd="0" presId="urn:microsoft.com/office/officeart/2005/8/layout/chevron2"/>
    <dgm:cxn modelId="{19EABCED-4CF6-4F21-B981-08ECE4EE922F}" type="presParOf" srcId="{B9384E0A-6C75-4F0B-AA3E-F5992AA4F55C}" destId="{C88FE704-B043-4D81-B843-7B15D84CB7FB}" srcOrd="1" destOrd="0" presId="urn:microsoft.com/office/officeart/2005/8/layout/chevron2"/>
    <dgm:cxn modelId="{31E61B61-8EAA-48ED-8FAE-B26BE26C3B8D}" type="presParOf" srcId="{9BFF2851-8037-42EA-8788-CD1382E1C0EC}" destId="{FEBE7E57-4419-4818-BD17-7B0F288659B0}" srcOrd="7" destOrd="0" presId="urn:microsoft.com/office/officeart/2005/8/layout/chevron2"/>
    <dgm:cxn modelId="{9FB9B660-9167-4A44-A571-1F5B79CF520F}" type="presParOf" srcId="{9BFF2851-8037-42EA-8788-CD1382E1C0EC}" destId="{4983D9BA-1C2D-4233-9177-1901F9F769F5}" srcOrd="8" destOrd="0" presId="urn:microsoft.com/office/officeart/2005/8/layout/chevron2"/>
    <dgm:cxn modelId="{CEE83BBA-EE9F-4EF1-8C21-D412A353F0DA}" type="presParOf" srcId="{4983D9BA-1C2D-4233-9177-1901F9F769F5}" destId="{7DDAE7CA-A35F-4FE9-B100-D6BF2DA2EB8C}" srcOrd="0" destOrd="0" presId="urn:microsoft.com/office/officeart/2005/8/layout/chevron2"/>
    <dgm:cxn modelId="{99089486-23AD-4850-936F-2C5FFF96831D}" type="presParOf" srcId="{4983D9BA-1C2D-4233-9177-1901F9F769F5}" destId="{EBFC2DCD-92B4-4FA3-8355-4C7EACF8C571}" srcOrd="1" destOrd="0" presId="urn:microsoft.com/office/officeart/2005/8/layout/chevron2"/>
    <dgm:cxn modelId="{7889DF41-FDA4-4FAE-AC91-F72A46F8893C}" type="presParOf" srcId="{9BFF2851-8037-42EA-8788-CD1382E1C0EC}" destId="{C043FBA3-4DF6-4695-9951-E40DC743327E}" srcOrd="9" destOrd="0" presId="urn:microsoft.com/office/officeart/2005/8/layout/chevron2"/>
    <dgm:cxn modelId="{F97F187A-0E2D-47DE-A925-671B8611CC67}" type="presParOf" srcId="{9BFF2851-8037-42EA-8788-CD1382E1C0EC}" destId="{A39C5050-AC2C-476F-81A7-44DD37FBD1FC}" srcOrd="10" destOrd="0" presId="urn:microsoft.com/office/officeart/2005/8/layout/chevron2"/>
    <dgm:cxn modelId="{BC8DB897-755E-49A4-9AEF-3E5F76F1CB0E}" type="presParOf" srcId="{A39C5050-AC2C-476F-81A7-44DD37FBD1FC}" destId="{7637EAEB-A71A-4F6D-81D7-BAC34776A222}" srcOrd="0" destOrd="0" presId="urn:microsoft.com/office/officeart/2005/8/layout/chevron2"/>
    <dgm:cxn modelId="{E3C141CE-396D-4801-B6D1-A3205656230E}" type="presParOf" srcId="{A39C5050-AC2C-476F-81A7-44DD37FBD1FC}" destId="{7F531C1D-E5FD-4FA3-940F-26B49CFDBB11}" srcOrd="1" destOrd="0" presId="urn:microsoft.com/office/officeart/2005/8/layout/chevron2"/>
    <dgm:cxn modelId="{12ADA4D1-BFEA-4AA8-BB93-FB5B6C0586FE}" type="presParOf" srcId="{9BFF2851-8037-42EA-8788-CD1382E1C0EC}" destId="{257E983A-034F-4085-83B7-311F812E1AC3}" srcOrd="11" destOrd="0" presId="urn:microsoft.com/office/officeart/2005/8/layout/chevron2"/>
    <dgm:cxn modelId="{B1FD536E-ABA5-427E-86BF-C359EBABFE74}" type="presParOf" srcId="{9BFF2851-8037-42EA-8788-CD1382E1C0EC}" destId="{B75C157B-7D0E-4A44-BF54-3DA167CC07A8}" srcOrd="12" destOrd="0" presId="urn:microsoft.com/office/officeart/2005/8/layout/chevron2"/>
    <dgm:cxn modelId="{633C4338-0551-4895-8C6F-7B3D4BF188F7}" type="presParOf" srcId="{B75C157B-7D0E-4A44-BF54-3DA167CC07A8}" destId="{C4F6E7E8-343A-43D1-8F99-4FA657A4B91B}" srcOrd="0" destOrd="0" presId="urn:microsoft.com/office/officeart/2005/8/layout/chevron2"/>
    <dgm:cxn modelId="{5A82DD94-30F6-45DD-97B9-4012B40F6976}" type="presParOf" srcId="{B75C157B-7D0E-4A44-BF54-3DA167CC07A8}" destId="{38F1E4A6-EC68-43D8-9B87-A95F9B1628C0}" srcOrd="1" destOrd="0" presId="urn:microsoft.com/office/officeart/2005/8/layout/chevron2"/>
    <dgm:cxn modelId="{7074C764-7330-47A5-A516-81F3EC10B734}" type="presParOf" srcId="{9BFF2851-8037-42EA-8788-CD1382E1C0EC}" destId="{296788E8-BA7D-4FE7-BD0E-BF591CAFBAC0}" srcOrd="13" destOrd="0" presId="urn:microsoft.com/office/officeart/2005/8/layout/chevron2"/>
    <dgm:cxn modelId="{3CD7ACCA-A749-421B-8AF8-97E76AFEF609}" type="presParOf" srcId="{9BFF2851-8037-42EA-8788-CD1382E1C0EC}" destId="{C22BFE7E-7185-4AE6-B9F5-6C074726FD47}" srcOrd="14" destOrd="0" presId="urn:microsoft.com/office/officeart/2005/8/layout/chevron2"/>
    <dgm:cxn modelId="{A13AB0C1-828D-46F0-82E2-663E5EF75111}" type="presParOf" srcId="{C22BFE7E-7185-4AE6-B9F5-6C074726FD47}" destId="{09839124-CFF4-457B-A4B9-DDCAC8204C30}" srcOrd="0" destOrd="0" presId="urn:microsoft.com/office/officeart/2005/8/layout/chevron2"/>
    <dgm:cxn modelId="{AF74597C-5BFD-4344-B170-C1EB35019753}" type="presParOf" srcId="{C22BFE7E-7185-4AE6-B9F5-6C074726FD47}" destId="{0DCF21BD-9851-48A9-B7B2-9753556F1CAC}" srcOrd="1" destOrd="0" presId="urn:microsoft.com/office/officeart/2005/8/layout/chevron2"/>
    <dgm:cxn modelId="{7D9DFD38-9D72-4A5D-B41D-98A64854027E}" type="presParOf" srcId="{9BFF2851-8037-42EA-8788-CD1382E1C0EC}" destId="{B279D89C-F5A6-41C9-8BB7-5570682F8BF5}" srcOrd="15" destOrd="0" presId="urn:microsoft.com/office/officeart/2005/8/layout/chevron2"/>
    <dgm:cxn modelId="{B2A4EB63-F1B6-4623-8957-E74C92C554B2}" type="presParOf" srcId="{9BFF2851-8037-42EA-8788-CD1382E1C0EC}" destId="{9A4243AF-2647-40A4-9B4C-49EF14791925}" srcOrd="16" destOrd="0" presId="urn:microsoft.com/office/officeart/2005/8/layout/chevron2"/>
    <dgm:cxn modelId="{2F923DF3-1BEF-4A2F-842F-C6C1A38AE714}" type="presParOf" srcId="{9A4243AF-2647-40A4-9B4C-49EF14791925}" destId="{100B3E13-396A-44B1-B27C-EB4947F1C138}" srcOrd="0" destOrd="0" presId="urn:microsoft.com/office/officeart/2005/8/layout/chevron2"/>
    <dgm:cxn modelId="{9AB20EE0-A1A0-402F-A7CD-4E3153C84773}" type="presParOf" srcId="{9A4243AF-2647-40A4-9B4C-49EF14791925}" destId="{7D04CA9D-2FBF-46A0-BDFA-E42CC71F0BD7}" srcOrd="1" destOrd="0" presId="urn:microsoft.com/office/officeart/2005/8/layout/chevron2"/>
    <dgm:cxn modelId="{9F89B715-0113-434D-B43B-D7169BD78ED3}" type="presParOf" srcId="{9BFF2851-8037-42EA-8788-CD1382E1C0EC}" destId="{517750F7-DC84-4578-81FF-75ECF8C73C13}" srcOrd="17" destOrd="0" presId="urn:microsoft.com/office/officeart/2005/8/layout/chevron2"/>
    <dgm:cxn modelId="{62DD2A47-588F-4BBE-9E1F-38A34D3447DE}" type="presParOf" srcId="{9BFF2851-8037-42EA-8788-CD1382E1C0EC}" destId="{C21BD3F7-6E5A-41F5-A2D9-2BD4C630BEBD}" srcOrd="18" destOrd="0" presId="urn:microsoft.com/office/officeart/2005/8/layout/chevron2"/>
    <dgm:cxn modelId="{4BA6F9C1-F421-46E5-97A0-7521930D24A9}" type="presParOf" srcId="{C21BD3F7-6E5A-41F5-A2D9-2BD4C630BEBD}" destId="{482CE1FD-0567-4850-84F9-5A414CE8A5F9}" srcOrd="0" destOrd="0" presId="urn:microsoft.com/office/officeart/2005/8/layout/chevron2"/>
    <dgm:cxn modelId="{B3876CC7-2BAC-4D83-AA66-0ABE9E04C4A2}" type="presParOf" srcId="{C21BD3F7-6E5A-41F5-A2D9-2BD4C630BEBD}" destId="{20BCF49E-180C-47D0-8D8E-71C94444DF07}" srcOrd="1" destOrd="0" presId="urn:microsoft.com/office/officeart/2005/8/layout/chevron2"/>
    <dgm:cxn modelId="{B68A95B3-5379-4AE8-A115-E45D7EEE0272}" type="presParOf" srcId="{9BFF2851-8037-42EA-8788-CD1382E1C0EC}" destId="{BC3FC2AE-E91E-469F-B887-0B5A65AB403D}" srcOrd="19" destOrd="0" presId="urn:microsoft.com/office/officeart/2005/8/layout/chevron2"/>
    <dgm:cxn modelId="{1839D089-B87F-444B-B333-009A0C3E1922}" type="presParOf" srcId="{9BFF2851-8037-42EA-8788-CD1382E1C0EC}" destId="{DB748B69-2CF7-49DC-96EC-1C46A79ED8C5}" srcOrd="20" destOrd="0" presId="urn:microsoft.com/office/officeart/2005/8/layout/chevron2"/>
    <dgm:cxn modelId="{2F55A3EC-831D-4A58-BC6A-438022D01D51}" type="presParOf" srcId="{DB748B69-2CF7-49DC-96EC-1C46A79ED8C5}" destId="{E7B3BCC3-2494-48DE-97BE-8FA7C7C93C11}" srcOrd="0" destOrd="0" presId="urn:microsoft.com/office/officeart/2005/8/layout/chevron2"/>
    <dgm:cxn modelId="{ADF1282F-AF2A-40B8-9759-87B9A19CF186}" type="presParOf" srcId="{DB748B69-2CF7-49DC-96EC-1C46A79ED8C5}" destId="{643559B6-97FF-40C9-9200-BD94354AB99B}" srcOrd="1" destOrd="0" presId="urn:microsoft.com/office/officeart/2005/8/layout/chevron2"/>
    <dgm:cxn modelId="{3B542129-4B02-4FC3-B0B6-F78D87130696}" type="presParOf" srcId="{9BFF2851-8037-42EA-8788-CD1382E1C0EC}" destId="{5161FCB0-37B6-4C7E-81EB-CBC4D5D3976A}" srcOrd="21" destOrd="0" presId="urn:microsoft.com/office/officeart/2005/8/layout/chevron2"/>
    <dgm:cxn modelId="{B2880C57-99E2-441B-AF70-C23DFF22AA6C}" type="presParOf" srcId="{9BFF2851-8037-42EA-8788-CD1382E1C0EC}" destId="{AA88AC78-BABE-4FD3-9242-8753E2C94A0A}" srcOrd="22" destOrd="0" presId="urn:microsoft.com/office/officeart/2005/8/layout/chevron2"/>
    <dgm:cxn modelId="{684F1F8E-AA5B-44AE-B313-B1D057E74545}" type="presParOf" srcId="{AA88AC78-BABE-4FD3-9242-8753E2C94A0A}" destId="{E71FAF00-8728-457C-92A0-0A7C2004F7FA}" srcOrd="0" destOrd="0" presId="urn:microsoft.com/office/officeart/2005/8/layout/chevron2"/>
    <dgm:cxn modelId="{1B2659E2-6A49-4DBB-A717-E86CF25A0A1F}" type="presParOf" srcId="{AA88AC78-BABE-4FD3-9242-8753E2C94A0A}" destId="{B5AD339B-4CCA-476B-8D74-BA76757B0787}" srcOrd="1" destOrd="0" presId="urn:microsoft.com/office/officeart/2005/8/layout/chevron2"/>
    <dgm:cxn modelId="{21D4AA39-841D-42FD-8E8D-69CD5632333B}" type="presParOf" srcId="{9BFF2851-8037-42EA-8788-CD1382E1C0EC}" destId="{37A9492E-7F34-4FCC-A0F5-85F80D247866}" srcOrd="23" destOrd="0" presId="urn:microsoft.com/office/officeart/2005/8/layout/chevron2"/>
    <dgm:cxn modelId="{44AFD1A2-F333-4392-9B45-DAF8726A9C08}" type="presParOf" srcId="{9BFF2851-8037-42EA-8788-CD1382E1C0EC}" destId="{8B21C10A-ACE9-4D69-8974-66FAA5DC6098}" srcOrd="24" destOrd="0" presId="urn:microsoft.com/office/officeart/2005/8/layout/chevron2"/>
    <dgm:cxn modelId="{D09D5437-C6B2-43C7-8379-60415C102BE7}" type="presParOf" srcId="{8B21C10A-ACE9-4D69-8974-66FAA5DC6098}" destId="{1A3F7472-8520-4757-AF9A-FA64C6084CF3}" srcOrd="0" destOrd="0" presId="urn:microsoft.com/office/officeart/2005/8/layout/chevron2"/>
    <dgm:cxn modelId="{7B9E374C-5154-4E6E-8C18-E680FB4DC939}" type="presParOf" srcId="{8B21C10A-ACE9-4D69-8974-66FAA5DC6098}" destId="{0D99DCCF-B17D-4978-9181-827BCC71176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E9DBB9-4171-43B7-9D7A-39784039BC56}" type="doc">
      <dgm:prSet loTypeId="urn:microsoft.com/office/officeart/2005/8/layout/orgChart1" loCatId="hierarchy" qsTypeId="urn:microsoft.com/office/officeart/2005/8/quickstyle/simple1" qsCatId="simple" csTypeId="urn:microsoft.com/office/officeart/2005/8/colors/accent5_1" csCatId="accent5" phldr="1"/>
      <dgm:spPr/>
      <dgm:t>
        <a:bodyPr/>
        <a:lstStyle/>
        <a:p>
          <a:endParaRPr lang="en-IN"/>
        </a:p>
      </dgm:t>
    </dgm:pt>
    <dgm:pt modelId="{D2CD90D2-B689-4DCC-BB07-5E58BF56F480}">
      <dgm:prSet phldrT="[Text]" custT="1"/>
      <dgm:spPr>
        <a:ln>
          <a:solidFill>
            <a:srgbClr val="00FFFF"/>
          </a:solidFill>
        </a:ln>
      </dgm:spPr>
      <dgm:t>
        <a:bodyPr/>
        <a:lstStyle/>
        <a:p>
          <a:r>
            <a:rPr lang="en-US" sz="2400" b="1" dirty="0">
              <a:latin typeface="Times New Roman" panose="02020603050405020304" pitchFamily="18" charset="0"/>
              <a:cs typeface="Times New Roman" panose="02020603050405020304" pitchFamily="18" charset="0"/>
            </a:rPr>
            <a:t>SITE MASTER</a:t>
          </a:r>
          <a:endParaRPr lang="en-IN" sz="2400" b="1" dirty="0">
            <a:latin typeface="Times New Roman" panose="02020603050405020304" pitchFamily="18" charset="0"/>
            <a:cs typeface="Times New Roman" panose="02020603050405020304" pitchFamily="18" charset="0"/>
          </a:endParaRPr>
        </a:p>
      </dgm:t>
    </dgm:pt>
    <dgm:pt modelId="{BF9CAD1E-47A6-4088-90B7-9217205558FD}" type="parTrans" cxnId="{53DDC209-F1B3-465F-94CE-A9EDF0CEE49D}">
      <dgm:prSet/>
      <dgm:spPr/>
      <dgm:t>
        <a:bodyPr/>
        <a:lstStyle/>
        <a:p>
          <a:endParaRPr lang="en-IN"/>
        </a:p>
      </dgm:t>
    </dgm:pt>
    <dgm:pt modelId="{33E7B521-B321-4672-BC00-5FD697D8249F}" type="sibTrans" cxnId="{53DDC209-F1B3-465F-94CE-A9EDF0CEE49D}">
      <dgm:prSet/>
      <dgm:spPr/>
      <dgm:t>
        <a:bodyPr/>
        <a:lstStyle/>
        <a:p>
          <a:endParaRPr lang="en-IN"/>
        </a:p>
      </dgm:t>
    </dgm:pt>
    <dgm:pt modelId="{E4F04351-B850-4C3B-82F3-942554080CFD}">
      <dgm:prSet phldrT="[Text]"/>
      <dgm:spPr>
        <a:ln>
          <a:solidFill>
            <a:srgbClr val="00FFFF"/>
          </a:solidFill>
        </a:ln>
      </dgm:spPr>
      <dgm:t>
        <a:bodyPr/>
        <a:lstStyle/>
        <a:p>
          <a:r>
            <a:rPr lang="en-US" b="1" dirty="0"/>
            <a:t>INDEX/ HOME</a:t>
          </a:r>
          <a:endParaRPr lang="en-IN" b="1" dirty="0"/>
        </a:p>
      </dgm:t>
    </dgm:pt>
    <dgm:pt modelId="{6EE52B35-C867-4F78-B6E1-97ECA9AEBB4D}" type="parTrans" cxnId="{C38CC82C-2716-482F-954E-C734FD0C1334}">
      <dgm:prSet/>
      <dgm:spPr/>
      <dgm:t>
        <a:bodyPr/>
        <a:lstStyle/>
        <a:p>
          <a:endParaRPr lang="en-IN"/>
        </a:p>
      </dgm:t>
    </dgm:pt>
    <dgm:pt modelId="{7763DF28-2876-444E-A621-56E69C7AB385}" type="sibTrans" cxnId="{C38CC82C-2716-482F-954E-C734FD0C1334}">
      <dgm:prSet/>
      <dgm:spPr/>
      <dgm:t>
        <a:bodyPr/>
        <a:lstStyle/>
        <a:p>
          <a:endParaRPr lang="en-IN"/>
        </a:p>
      </dgm:t>
    </dgm:pt>
    <dgm:pt modelId="{0A8CDBB1-B685-4621-A789-EFC9C8BB6E7F}">
      <dgm:prSet phldrT="[Text]"/>
      <dgm:spPr>
        <a:ln>
          <a:solidFill>
            <a:srgbClr val="00FFFF"/>
          </a:solidFill>
        </a:ln>
      </dgm:spPr>
      <dgm:t>
        <a:bodyPr/>
        <a:lstStyle/>
        <a:p>
          <a:r>
            <a:rPr lang="en-US" b="1" dirty="0"/>
            <a:t>ABOUT US</a:t>
          </a:r>
        </a:p>
      </dgm:t>
    </dgm:pt>
    <dgm:pt modelId="{C0F759AD-0A2E-4512-A1D5-5C7F24FD4A72}" type="parTrans" cxnId="{8396B6B8-2187-41EF-AECA-AED9A3C0CE2B}">
      <dgm:prSet/>
      <dgm:spPr/>
      <dgm:t>
        <a:bodyPr/>
        <a:lstStyle/>
        <a:p>
          <a:endParaRPr lang="en-IN"/>
        </a:p>
      </dgm:t>
    </dgm:pt>
    <dgm:pt modelId="{0043310D-0A65-4139-BDC3-8AAEB57C9DD5}" type="sibTrans" cxnId="{8396B6B8-2187-41EF-AECA-AED9A3C0CE2B}">
      <dgm:prSet/>
      <dgm:spPr/>
      <dgm:t>
        <a:bodyPr/>
        <a:lstStyle/>
        <a:p>
          <a:endParaRPr lang="en-IN"/>
        </a:p>
      </dgm:t>
    </dgm:pt>
    <dgm:pt modelId="{A4B405FC-7FF4-4EB4-B365-CD2FD97504D9}">
      <dgm:prSet phldrT="[Text]"/>
      <dgm:spPr>
        <a:ln>
          <a:solidFill>
            <a:srgbClr val="00FFFF"/>
          </a:solidFill>
        </a:ln>
      </dgm:spPr>
      <dgm:t>
        <a:bodyPr/>
        <a:lstStyle/>
        <a:p>
          <a:r>
            <a:rPr lang="en-US" b="1" dirty="0"/>
            <a:t>ROOMS</a:t>
          </a:r>
          <a:endParaRPr lang="en-IN" b="1" dirty="0"/>
        </a:p>
      </dgm:t>
    </dgm:pt>
    <dgm:pt modelId="{99F7E62F-013F-4C71-9DC2-109AFEC34513}" type="parTrans" cxnId="{449690F0-BB66-48FA-9FAA-69821CF92D69}">
      <dgm:prSet/>
      <dgm:spPr/>
      <dgm:t>
        <a:bodyPr/>
        <a:lstStyle/>
        <a:p>
          <a:endParaRPr lang="en-IN"/>
        </a:p>
      </dgm:t>
    </dgm:pt>
    <dgm:pt modelId="{7683B881-578B-48FE-AE3D-6C330149B6CB}" type="sibTrans" cxnId="{449690F0-BB66-48FA-9FAA-69821CF92D69}">
      <dgm:prSet/>
      <dgm:spPr/>
      <dgm:t>
        <a:bodyPr/>
        <a:lstStyle/>
        <a:p>
          <a:endParaRPr lang="en-IN"/>
        </a:p>
      </dgm:t>
    </dgm:pt>
    <dgm:pt modelId="{D863D851-4CAF-48E1-A534-CC5785893666}">
      <dgm:prSet phldrT="[Text]"/>
      <dgm:spPr>
        <a:ln>
          <a:solidFill>
            <a:srgbClr val="00FFFF"/>
          </a:solidFill>
        </a:ln>
      </dgm:spPr>
      <dgm:t>
        <a:bodyPr/>
        <a:lstStyle/>
        <a:p>
          <a:r>
            <a:rPr lang="en-US" b="1" dirty="0"/>
            <a:t>CONTACT</a:t>
          </a:r>
          <a:endParaRPr lang="en-IN" b="1" dirty="0"/>
        </a:p>
      </dgm:t>
    </dgm:pt>
    <dgm:pt modelId="{DCCF3D24-D4BD-4340-990B-B2303ADA4071}" type="parTrans" cxnId="{43E093AB-CBAA-41D0-8E46-D9878D2C3F14}">
      <dgm:prSet/>
      <dgm:spPr/>
      <dgm:t>
        <a:bodyPr/>
        <a:lstStyle/>
        <a:p>
          <a:endParaRPr lang="en-IN"/>
        </a:p>
      </dgm:t>
    </dgm:pt>
    <dgm:pt modelId="{C3C2A4F2-77D0-4937-B14E-2069AD53B72D}" type="sibTrans" cxnId="{43E093AB-CBAA-41D0-8E46-D9878D2C3F14}">
      <dgm:prSet/>
      <dgm:spPr/>
      <dgm:t>
        <a:bodyPr/>
        <a:lstStyle/>
        <a:p>
          <a:endParaRPr lang="en-IN"/>
        </a:p>
      </dgm:t>
    </dgm:pt>
    <dgm:pt modelId="{E1D77D3E-A5C2-42B3-A14B-02F7B7BA551A}">
      <dgm:prSet phldrT="[Text]"/>
      <dgm:spPr>
        <a:ln>
          <a:solidFill>
            <a:srgbClr val="00FFFF"/>
          </a:solidFill>
        </a:ln>
      </dgm:spPr>
      <dgm:t>
        <a:bodyPr/>
        <a:lstStyle/>
        <a:p>
          <a:r>
            <a:rPr lang="en-US" b="1" dirty="0"/>
            <a:t>ACTIVITY</a:t>
          </a:r>
          <a:endParaRPr lang="en-IN" b="1" dirty="0"/>
        </a:p>
      </dgm:t>
    </dgm:pt>
    <dgm:pt modelId="{20190C43-4F29-4CC1-BA3E-1047AD94243C}" type="parTrans" cxnId="{C58128F8-C58F-4225-9C7B-90DC3F3911EF}">
      <dgm:prSet/>
      <dgm:spPr/>
      <dgm:t>
        <a:bodyPr/>
        <a:lstStyle/>
        <a:p>
          <a:endParaRPr lang="en-IN"/>
        </a:p>
      </dgm:t>
    </dgm:pt>
    <dgm:pt modelId="{DED45DC9-1199-4BE4-932A-6769F7DB3F82}" type="sibTrans" cxnId="{C58128F8-C58F-4225-9C7B-90DC3F3911EF}">
      <dgm:prSet/>
      <dgm:spPr/>
      <dgm:t>
        <a:bodyPr/>
        <a:lstStyle/>
        <a:p>
          <a:endParaRPr lang="en-IN"/>
        </a:p>
      </dgm:t>
    </dgm:pt>
    <dgm:pt modelId="{F0F76000-2BDD-4FA6-8650-2789C356C9C2}">
      <dgm:prSet phldrT="[Text]"/>
      <dgm:spPr>
        <a:ln>
          <a:solidFill>
            <a:srgbClr val="00FFFF"/>
          </a:solidFill>
        </a:ln>
      </dgm:spPr>
      <dgm:t>
        <a:bodyPr/>
        <a:lstStyle/>
        <a:p>
          <a:r>
            <a:rPr lang="en-US" b="1" dirty="0"/>
            <a:t>RESTAURANT</a:t>
          </a:r>
          <a:endParaRPr lang="en-IN" b="1" dirty="0"/>
        </a:p>
      </dgm:t>
    </dgm:pt>
    <dgm:pt modelId="{8032ED78-28DC-4B52-828B-E9B8D50A53CF}" type="parTrans" cxnId="{16B61502-E60B-42DE-BA4D-7E717E6A6C67}">
      <dgm:prSet/>
      <dgm:spPr/>
      <dgm:t>
        <a:bodyPr/>
        <a:lstStyle/>
        <a:p>
          <a:endParaRPr lang="en-IN"/>
        </a:p>
      </dgm:t>
    </dgm:pt>
    <dgm:pt modelId="{AF2D2A5E-2A14-4483-AD38-6F742F4ACA2F}" type="sibTrans" cxnId="{16B61502-E60B-42DE-BA4D-7E717E6A6C67}">
      <dgm:prSet/>
      <dgm:spPr/>
      <dgm:t>
        <a:bodyPr/>
        <a:lstStyle/>
        <a:p>
          <a:endParaRPr lang="en-IN"/>
        </a:p>
      </dgm:t>
    </dgm:pt>
    <dgm:pt modelId="{60DA8E17-009E-4AD0-9286-F095E6E2439D}" type="pres">
      <dgm:prSet presAssocID="{8CE9DBB9-4171-43B7-9D7A-39784039BC56}" presName="hierChild1" presStyleCnt="0">
        <dgm:presLayoutVars>
          <dgm:orgChart val="1"/>
          <dgm:chPref val="1"/>
          <dgm:dir/>
          <dgm:animOne val="branch"/>
          <dgm:animLvl val="lvl"/>
          <dgm:resizeHandles/>
        </dgm:presLayoutVars>
      </dgm:prSet>
      <dgm:spPr/>
    </dgm:pt>
    <dgm:pt modelId="{2C002E1E-D3B6-47E2-92B8-9B493E0E7E6E}" type="pres">
      <dgm:prSet presAssocID="{D2CD90D2-B689-4DCC-BB07-5E58BF56F480}" presName="hierRoot1" presStyleCnt="0">
        <dgm:presLayoutVars>
          <dgm:hierBranch val="init"/>
        </dgm:presLayoutVars>
      </dgm:prSet>
      <dgm:spPr/>
    </dgm:pt>
    <dgm:pt modelId="{1BDB0D5C-FFE1-4D47-9595-D8FF6D59F360}" type="pres">
      <dgm:prSet presAssocID="{D2CD90D2-B689-4DCC-BB07-5E58BF56F480}" presName="rootComposite1" presStyleCnt="0"/>
      <dgm:spPr/>
    </dgm:pt>
    <dgm:pt modelId="{C5EB023F-8595-437B-87C1-4EE8D0FBC487}" type="pres">
      <dgm:prSet presAssocID="{D2CD90D2-B689-4DCC-BB07-5E58BF56F480}" presName="rootText1" presStyleLbl="node0" presStyleIdx="0" presStyleCnt="1" custScaleX="221057" custLinFactNeighborX="0" custLinFactNeighborY="-44049">
        <dgm:presLayoutVars>
          <dgm:chPref val="3"/>
        </dgm:presLayoutVars>
      </dgm:prSet>
      <dgm:spPr/>
    </dgm:pt>
    <dgm:pt modelId="{D8FBB703-5A1E-4B36-A17B-CDF39490C180}" type="pres">
      <dgm:prSet presAssocID="{D2CD90D2-B689-4DCC-BB07-5E58BF56F480}" presName="rootConnector1" presStyleLbl="node1" presStyleIdx="0" presStyleCnt="0"/>
      <dgm:spPr/>
    </dgm:pt>
    <dgm:pt modelId="{F444A780-FA40-4EB5-AA45-4141A04AE978}" type="pres">
      <dgm:prSet presAssocID="{D2CD90D2-B689-4DCC-BB07-5E58BF56F480}" presName="hierChild2" presStyleCnt="0"/>
      <dgm:spPr/>
    </dgm:pt>
    <dgm:pt modelId="{56F02C98-037D-444C-A54F-5114D4EC06FF}" type="pres">
      <dgm:prSet presAssocID="{6EE52B35-C867-4F78-B6E1-97ECA9AEBB4D}" presName="Name37" presStyleLbl="parChTrans1D2" presStyleIdx="0" presStyleCnt="6"/>
      <dgm:spPr/>
    </dgm:pt>
    <dgm:pt modelId="{26294D5D-D5ED-4ED7-9A85-8385E3EE949B}" type="pres">
      <dgm:prSet presAssocID="{E4F04351-B850-4C3B-82F3-942554080CFD}" presName="hierRoot2" presStyleCnt="0">
        <dgm:presLayoutVars>
          <dgm:hierBranch val="init"/>
        </dgm:presLayoutVars>
      </dgm:prSet>
      <dgm:spPr/>
    </dgm:pt>
    <dgm:pt modelId="{7228EBAB-5BAB-4E3F-B2A3-B6108CFA500A}" type="pres">
      <dgm:prSet presAssocID="{E4F04351-B850-4C3B-82F3-942554080CFD}" presName="rootComposite" presStyleCnt="0"/>
      <dgm:spPr/>
    </dgm:pt>
    <dgm:pt modelId="{643A580B-326C-45E8-8DC5-E238F768F1D8}" type="pres">
      <dgm:prSet presAssocID="{E4F04351-B850-4C3B-82F3-942554080CFD}" presName="rootText" presStyleLbl="node2" presStyleIdx="0" presStyleCnt="6">
        <dgm:presLayoutVars>
          <dgm:chPref val="3"/>
        </dgm:presLayoutVars>
      </dgm:prSet>
      <dgm:spPr/>
    </dgm:pt>
    <dgm:pt modelId="{189DCE74-CD0D-463B-A517-C29633874B46}" type="pres">
      <dgm:prSet presAssocID="{E4F04351-B850-4C3B-82F3-942554080CFD}" presName="rootConnector" presStyleLbl="node2" presStyleIdx="0" presStyleCnt="6"/>
      <dgm:spPr/>
    </dgm:pt>
    <dgm:pt modelId="{4A2A3BAF-19FD-4A4A-9515-7A1C254B4B45}" type="pres">
      <dgm:prSet presAssocID="{E4F04351-B850-4C3B-82F3-942554080CFD}" presName="hierChild4" presStyleCnt="0"/>
      <dgm:spPr/>
    </dgm:pt>
    <dgm:pt modelId="{97C8E3F1-92D2-4039-AF9A-1D6C5932D751}" type="pres">
      <dgm:prSet presAssocID="{E4F04351-B850-4C3B-82F3-942554080CFD}" presName="hierChild5" presStyleCnt="0"/>
      <dgm:spPr/>
    </dgm:pt>
    <dgm:pt modelId="{A6C0A7CF-FD6F-4B52-8965-353D250C4B40}" type="pres">
      <dgm:prSet presAssocID="{C0F759AD-0A2E-4512-A1D5-5C7F24FD4A72}" presName="Name37" presStyleLbl="parChTrans1D2" presStyleIdx="1" presStyleCnt="6"/>
      <dgm:spPr/>
    </dgm:pt>
    <dgm:pt modelId="{EA27C2E1-8534-48C1-81BF-DD94B7D060EA}" type="pres">
      <dgm:prSet presAssocID="{0A8CDBB1-B685-4621-A789-EFC9C8BB6E7F}" presName="hierRoot2" presStyleCnt="0">
        <dgm:presLayoutVars>
          <dgm:hierBranch val="init"/>
        </dgm:presLayoutVars>
      </dgm:prSet>
      <dgm:spPr/>
    </dgm:pt>
    <dgm:pt modelId="{F3FB8F59-C988-4BF7-A669-1C7A32E66D59}" type="pres">
      <dgm:prSet presAssocID="{0A8CDBB1-B685-4621-A789-EFC9C8BB6E7F}" presName="rootComposite" presStyleCnt="0"/>
      <dgm:spPr/>
    </dgm:pt>
    <dgm:pt modelId="{E5BFE714-AC50-4F11-8180-52D86DA60F31}" type="pres">
      <dgm:prSet presAssocID="{0A8CDBB1-B685-4621-A789-EFC9C8BB6E7F}" presName="rootText" presStyleLbl="node2" presStyleIdx="1" presStyleCnt="6">
        <dgm:presLayoutVars>
          <dgm:chPref val="3"/>
        </dgm:presLayoutVars>
      </dgm:prSet>
      <dgm:spPr/>
    </dgm:pt>
    <dgm:pt modelId="{F057601D-F2F5-4C1A-A78E-5C190CFB1250}" type="pres">
      <dgm:prSet presAssocID="{0A8CDBB1-B685-4621-A789-EFC9C8BB6E7F}" presName="rootConnector" presStyleLbl="node2" presStyleIdx="1" presStyleCnt="6"/>
      <dgm:spPr/>
    </dgm:pt>
    <dgm:pt modelId="{11822B97-667A-4EDD-B2F3-279E3F60F2DF}" type="pres">
      <dgm:prSet presAssocID="{0A8CDBB1-B685-4621-A789-EFC9C8BB6E7F}" presName="hierChild4" presStyleCnt="0"/>
      <dgm:spPr/>
    </dgm:pt>
    <dgm:pt modelId="{22ECEC16-FCA6-45F9-A920-E385E938DBA3}" type="pres">
      <dgm:prSet presAssocID="{0A8CDBB1-B685-4621-A789-EFC9C8BB6E7F}" presName="hierChild5" presStyleCnt="0"/>
      <dgm:spPr/>
    </dgm:pt>
    <dgm:pt modelId="{4BD3A0B1-0CAF-4F5B-B388-342420CE2F76}" type="pres">
      <dgm:prSet presAssocID="{99F7E62F-013F-4C71-9DC2-109AFEC34513}" presName="Name37" presStyleLbl="parChTrans1D2" presStyleIdx="2" presStyleCnt="6"/>
      <dgm:spPr/>
    </dgm:pt>
    <dgm:pt modelId="{1567D26E-1938-4758-BECA-99E8FEB15993}" type="pres">
      <dgm:prSet presAssocID="{A4B405FC-7FF4-4EB4-B365-CD2FD97504D9}" presName="hierRoot2" presStyleCnt="0">
        <dgm:presLayoutVars>
          <dgm:hierBranch val="init"/>
        </dgm:presLayoutVars>
      </dgm:prSet>
      <dgm:spPr/>
    </dgm:pt>
    <dgm:pt modelId="{C301799C-23DA-4F41-AAB5-6E76832C5AF1}" type="pres">
      <dgm:prSet presAssocID="{A4B405FC-7FF4-4EB4-B365-CD2FD97504D9}" presName="rootComposite" presStyleCnt="0"/>
      <dgm:spPr/>
    </dgm:pt>
    <dgm:pt modelId="{6CB989E5-3745-4D54-8C4B-57463FB0964E}" type="pres">
      <dgm:prSet presAssocID="{A4B405FC-7FF4-4EB4-B365-CD2FD97504D9}" presName="rootText" presStyleLbl="node2" presStyleIdx="2" presStyleCnt="6">
        <dgm:presLayoutVars>
          <dgm:chPref val="3"/>
        </dgm:presLayoutVars>
      </dgm:prSet>
      <dgm:spPr/>
    </dgm:pt>
    <dgm:pt modelId="{BF76A646-5593-4D62-9FA5-088F5ED3B16D}" type="pres">
      <dgm:prSet presAssocID="{A4B405FC-7FF4-4EB4-B365-CD2FD97504D9}" presName="rootConnector" presStyleLbl="node2" presStyleIdx="2" presStyleCnt="6"/>
      <dgm:spPr/>
    </dgm:pt>
    <dgm:pt modelId="{4FD3504B-B250-4548-9EFE-8ED5E381D584}" type="pres">
      <dgm:prSet presAssocID="{A4B405FC-7FF4-4EB4-B365-CD2FD97504D9}" presName="hierChild4" presStyleCnt="0"/>
      <dgm:spPr/>
    </dgm:pt>
    <dgm:pt modelId="{058608C5-CBA3-4710-8F25-BCF33951695F}" type="pres">
      <dgm:prSet presAssocID="{A4B405FC-7FF4-4EB4-B365-CD2FD97504D9}" presName="hierChild5" presStyleCnt="0"/>
      <dgm:spPr/>
    </dgm:pt>
    <dgm:pt modelId="{AF98E458-7A32-48FF-8EEA-7DFBC13846F7}" type="pres">
      <dgm:prSet presAssocID="{20190C43-4F29-4CC1-BA3E-1047AD94243C}" presName="Name37" presStyleLbl="parChTrans1D2" presStyleIdx="3" presStyleCnt="6"/>
      <dgm:spPr/>
    </dgm:pt>
    <dgm:pt modelId="{06D8F94B-8D5D-41E1-8D8F-0C4A12D43302}" type="pres">
      <dgm:prSet presAssocID="{E1D77D3E-A5C2-42B3-A14B-02F7B7BA551A}" presName="hierRoot2" presStyleCnt="0">
        <dgm:presLayoutVars>
          <dgm:hierBranch val="init"/>
        </dgm:presLayoutVars>
      </dgm:prSet>
      <dgm:spPr/>
    </dgm:pt>
    <dgm:pt modelId="{4FBF10A1-6229-4003-90F8-E966E4852CFE}" type="pres">
      <dgm:prSet presAssocID="{E1D77D3E-A5C2-42B3-A14B-02F7B7BA551A}" presName="rootComposite" presStyleCnt="0"/>
      <dgm:spPr/>
    </dgm:pt>
    <dgm:pt modelId="{55CD4A4B-A034-4282-820F-B97BF0341F04}" type="pres">
      <dgm:prSet presAssocID="{E1D77D3E-A5C2-42B3-A14B-02F7B7BA551A}" presName="rootText" presStyleLbl="node2" presStyleIdx="3" presStyleCnt="6">
        <dgm:presLayoutVars>
          <dgm:chPref val="3"/>
        </dgm:presLayoutVars>
      </dgm:prSet>
      <dgm:spPr/>
    </dgm:pt>
    <dgm:pt modelId="{53123CBF-29EF-4C2C-BB19-DAFFEEBC1D76}" type="pres">
      <dgm:prSet presAssocID="{E1D77D3E-A5C2-42B3-A14B-02F7B7BA551A}" presName="rootConnector" presStyleLbl="node2" presStyleIdx="3" presStyleCnt="6"/>
      <dgm:spPr/>
    </dgm:pt>
    <dgm:pt modelId="{AF23ABB4-7809-4A68-B94D-694823A90E56}" type="pres">
      <dgm:prSet presAssocID="{E1D77D3E-A5C2-42B3-A14B-02F7B7BA551A}" presName="hierChild4" presStyleCnt="0"/>
      <dgm:spPr/>
    </dgm:pt>
    <dgm:pt modelId="{254EED6C-D10F-4DB4-B859-D596D21B19EB}" type="pres">
      <dgm:prSet presAssocID="{E1D77D3E-A5C2-42B3-A14B-02F7B7BA551A}" presName="hierChild5" presStyleCnt="0"/>
      <dgm:spPr/>
    </dgm:pt>
    <dgm:pt modelId="{1513369A-60A1-4330-BB6B-0C481D156E11}" type="pres">
      <dgm:prSet presAssocID="{8032ED78-28DC-4B52-828B-E9B8D50A53CF}" presName="Name37" presStyleLbl="parChTrans1D2" presStyleIdx="4" presStyleCnt="6"/>
      <dgm:spPr/>
    </dgm:pt>
    <dgm:pt modelId="{909A1351-3A95-42B1-BC59-F5E5C5A757A4}" type="pres">
      <dgm:prSet presAssocID="{F0F76000-2BDD-4FA6-8650-2789C356C9C2}" presName="hierRoot2" presStyleCnt="0">
        <dgm:presLayoutVars>
          <dgm:hierBranch val="init"/>
        </dgm:presLayoutVars>
      </dgm:prSet>
      <dgm:spPr/>
    </dgm:pt>
    <dgm:pt modelId="{13047D44-71EE-44ED-ABFD-75F74473A092}" type="pres">
      <dgm:prSet presAssocID="{F0F76000-2BDD-4FA6-8650-2789C356C9C2}" presName="rootComposite" presStyleCnt="0"/>
      <dgm:spPr/>
    </dgm:pt>
    <dgm:pt modelId="{65740045-26B9-4F18-9609-BBFEA52C3931}" type="pres">
      <dgm:prSet presAssocID="{F0F76000-2BDD-4FA6-8650-2789C356C9C2}" presName="rootText" presStyleLbl="node2" presStyleIdx="4" presStyleCnt="6" custScaleX="108860">
        <dgm:presLayoutVars>
          <dgm:chPref val="3"/>
        </dgm:presLayoutVars>
      </dgm:prSet>
      <dgm:spPr/>
    </dgm:pt>
    <dgm:pt modelId="{576A767C-B877-4AA5-A573-50B26250F3E6}" type="pres">
      <dgm:prSet presAssocID="{F0F76000-2BDD-4FA6-8650-2789C356C9C2}" presName="rootConnector" presStyleLbl="node2" presStyleIdx="4" presStyleCnt="6"/>
      <dgm:spPr/>
    </dgm:pt>
    <dgm:pt modelId="{4EE129E7-A9E3-49F9-96B9-DC5D9493EA44}" type="pres">
      <dgm:prSet presAssocID="{F0F76000-2BDD-4FA6-8650-2789C356C9C2}" presName="hierChild4" presStyleCnt="0"/>
      <dgm:spPr/>
    </dgm:pt>
    <dgm:pt modelId="{40A67F19-01B8-4BC3-B8C0-E44C72B76008}" type="pres">
      <dgm:prSet presAssocID="{F0F76000-2BDD-4FA6-8650-2789C356C9C2}" presName="hierChild5" presStyleCnt="0"/>
      <dgm:spPr/>
    </dgm:pt>
    <dgm:pt modelId="{81F30EF0-C766-4C6A-974E-1386450303D6}" type="pres">
      <dgm:prSet presAssocID="{DCCF3D24-D4BD-4340-990B-B2303ADA4071}" presName="Name37" presStyleLbl="parChTrans1D2" presStyleIdx="5" presStyleCnt="6"/>
      <dgm:spPr/>
    </dgm:pt>
    <dgm:pt modelId="{BE94F4BD-A81B-4758-A5F1-C6AE87B2F14D}" type="pres">
      <dgm:prSet presAssocID="{D863D851-4CAF-48E1-A534-CC5785893666}" presName="hierRoot2" presStyleCnt="0">
        <dgm:presLayoutVars>
          <dgm:hierBranch val="init"/>
        </dgm:presLayoutVars>
      </dgm:prSet>
      <dgm:spPr/>
    </dgm:pt>
    <dgm:pt modelId="{D41A501B-8E87-4434-B0FE-145D813124C2}" type="pres">
      <dgm:prSet presAssocID="{D863D851-4CAF-48E1-A534-CC5785893666}" presName="rootComposite" presStyleCnt="0"/>
      <dgm:spPr/>
    </dgm:pt>
    <dgm:pt modelId="{45A49177-D5F6-4807-98A2-75DC23BA68BC}" type="pres">
      <dgm:prSet presAssocID="{D863D851-4CAF-48E1-A534-CC5785893666}" presName="rootText" presStyleLbl="node2" presStyleIdx="5" presStyleCnt="6">
        <dgm:presLayoutVars>
          <dgm:chPref val="3"/>
        </dgm:presLayoutVars>
      </dgm:prSet>
      <dgm:spPr/>
    </dgm:pt>
    <dgm:pt modelId="{DE648214-C9FE-4EC9-A455-73081943A144}" type="pres">
      <dgm:prSet presAssocID="{D863D851-4CAF-48E1-A534-CC5785893666}" presName="rootConnector" presStyleLbl="node2" presStyleIdx="5" presStyleCnt="6"/>
      <dgm:spPr/>
    </dgm:pt>
    <dgm:pt modelId="{6A00FBF4-E61C-4DE9-A32E-AC8AC170695B}" type="pres">
      <dgm:prSet presAssocID="{D863D851-4CAF-48E1-A534-CC5785893666}" presName="hierChild4" presStyleCnt="0"/>
      <dgm:spPr/>
    </dgm:pt>
    <dgm:pt modelId="{C11961AB-0FF6-42B7-9EE2-68B299CAAF2E}" type="pres">
      <dgm:prSet presAssocID="{D863D851-4CAF-48E1-A534-CC5785893666}" presName="hierChild5" presStyleCnt="0"/>
      <dgm:spPr/>
    </dgm:pt>
    <dgm:pt modelId="{BD43AC14-C37B-45E3-8584-26F7C034C095}" type="pres">
      <dgm:prSet presAssocID="{D2CD90D2-B689-4DCC-BB07-5E58BF56F480}" presName="hierChild3" presStyleCnt="0"/>
      <dgm:spPr/>
    </dgm:pt>
  </dgm:ptLst>
  <dgm:cxnLst>
    <dgm:cxn modelId="{16B61502-E60B-42DE-BA4D-7E717E6A6C67}" srcId="{D2CD90D2-B689-4DCC-BB07-5E58BF56F480}" destId="{F0F76000-2BDD-4FA6-8650-2789C356C9C2}" srcOrd="4" destOrd="0" parTransId="{8032ED78-28DC-4B52-828B-E9B8D50A53CF}" sibTransId="{AF2D2A5E-2A14-4483-AD38-6F742F4ACA2F}"/>
    <dgm:cxn modelId="{53DDC209-F1B3-465F-94CE-A9EDF0CEE49D}" srcId="{8CE9DBB9-4171-43B7-9D7A-39784039BC56}" destId="{D2CD90D2-B689-4DCC-BB07-5E58BF56F480}" srcOrd="0" destOrd="0" parTransId="{BF9CAD1E-47A6-4088-90B7-9217205558FD}" sibTransId="{33E7B521-B321-4672-BC00-5FD697D8249F}"/>
    <dgm:cxn modelId="{E93DEA0E-AFC8-4090-99A0-13453B477E81}" type="presOf" srcId="{A4B405FC-7FF4-4EB4-B365-CD2FD97504D9}" destId="{BF76A646-5593-4D62-9FA5-088F5ED3B16D}" srcOrd="1" destOrd="0" presId="urn:microsoft.com/office/officeart/2005/8/layout/orgChart1"/>
    <dgm:cxn modelId="{48C98B0F-96FA-49D5-ACE9-27E9F02E5851}" type="presOf" srcId="{8CE9DBB9-4171-43B7-9D7A-39784039BC56}" destId="{60DA8E17-009E-4AD0-9286-F095E6E2439D}" srcOrd="0" destOrd="0" presId="urn:microsoft.com/office/officeart/2005/8/layout/orgChart1"/>
    <dgm:cxn modelId="{52755A17-BE7A-467F-B55A-FF92D53AC9F2}" type="presOf" srcId="{99F7E62F-013F-4C71-9DC2-109AFEC34513}" destId="{4BD3A0B1-0CAF-4F5B-B388-342420CE2F76}" srcOrd="0" destOrd="0" presId="urn:microsoft.com/office/officeart/2005/8/layout/orgChart1"/>
    <dgm:cxn modelId="{0804291D-10A4-4A51-BC12-C3D7D0AEBAF6}" type="presOf" srcId="{E4F04351-B850-4C3B-82F3-942554080CFD}" destId="{189DCE74-CD0D-463B-A517-C29633874B46}" srcOrd="1" destOrd="0" presId="urn:microsoft.com/office/officeart/2005/8/layout/orgChart1"/>
    <dgm:cxn modelId="{4242F92B-BA8F-4A98-94F9-F34110C85102}" type="presOf" srcId="{DCCF3D24-D4BD-4340-990B-B2303ADA4071}" destId="{81F30EF0-C766-4C6A-974E-1386450303D6}" srcOrd="0" destOrd="0" presId="urn:microsoft.com/office/officeart/2005/8/layout/orgChart1"/>
    <dgm:cxn modelId="{C38CC82C-2716-482F-954E-C734FD0C1334}" srcId="{D2CD90D2-B689-4DCC-BB07-5E58BF56F480}" destId="{E4F04351-B850-4C3B-82F3-942554080CFD}" srcOrd="0" destOrd="0" parTransId="{6EE52B35-C867-4F78-B6E1-97ECA9AEBB4D}" sibTransId="{7763DF28-2876-444E-A621-56E69C7AB385}"/>
    <dgm:cxn modelId="{404EEE34-2680-4210-85D8-16FCF757671F}" type="presOf" srcId="{D2CD90D2-B689-4DCC-BB07-5E58BF56F480}" destId="{D8FBB703-5A1E-4B36-A17B-CDF39490C180}" srcOrd="1" destOrd="0" presId="urn:microsoft.com/office/officeart/2005/8/layout/orgChart1"/>
    <dgm:cxn modelId="{13E01736-C022-40C7-8642-2F67B33265D0}" type="presOf" srcId="{D2CD90D2-B689-4DCC-BB07-5E58BF56F480}" destId="{C5EB023F-8595-437B-87C1-4EE8D0FBC487}" srcOrd="0" destOrd="0" presId="urn:microsoft.com/office/officeart/2005/8/layout/orgChart1"/>
    <dgm:cxn modelId="{FB81E03E-2363-47F8-8619-B24369A0B77B}" type="presOf" srcId="{D863D851-4CAF-48E1-A534-CC5785893666}" destId="{DE648214-C9FE-4EC9-A455-73081943A144}" srcOrd="1" destOrd="0" presId="urn:microsoft.com/office/officeart/2005/8/layout/orgChart1"/>
    <dgm:cxn modelId="{75C00267-AD4C-4E65-9FD4-F336984CE83A}" type="presOf" srcId="{E1D77D3E-A5C2-42B3-A14B-02F7B7BA551A}" destId="{55CD4A4B-A034-4282-820F-B97BF0341F04}" srcOrd="0" destOrd="0" presId="urn:microsoft.com/office/officeart/2005/8/layout/orgChart1"/>
    <dgm:cxn modelId="{D708DA49-E107-4615-9E89-184B50D29536}" type="presOf" srcId="{E4F04351-B850-4C3B-82F3-942554080CFD}" destId="{643A580B-326C-45E8-8DC5-E238F768F1D8}" srcOrd="0" destOrd="0" presId="urn:microsoft.com/office/officeart/2005/8/layout/orgChart1"/>
    <dgm:cxn modelId="{B5275A50-96E1-4A54-ABA4-AE7B5BACD8C6}" type="presOf" srcId="{20190C43-4F29-4CC1-BA3E-1047AD94243C}" destId="{AF98E458-7A32-48FF-8EEA-7DFBC13846F7}" srcOrd="0" destOrd="0" presId="urn:microsoft.com/office/officeart/2005/8/layout/orgChart1"/>
    <dgm:cxn modelId="{2159D852-4739-4F65-86D3-8FED5F7BB211}" type="presOf" srcId="{E1D77D3E-A5C2-42B3-A14B-02F7B7BA551A}" destId="{53123CBF-29EF-4C2C-BB19-DAFFEEBC1D76}" srcOrd="1" destOrd="0" presId="urn:microsoft.com/office/officeart/2005/8/layout/orgChart1"/>
    <dgm:cxn modelId="{28C34685-22B7-420C-AD4D-D9CC1EEEA816}" type="presOf" srcId="{D863D851-4CAF-48E1-A534-CC5785893666}" destId="{45A49177-D5F6-4807-98A2-75DC23BA68BC}" srcOrd="0" destOrd="0" presId="urn:microsoft.com/office/officeart/2005/8/layout/orgChart1"/>
    <dgm:cxn modelId="{94D16E86-013B-44C8-8E43-5F3EB0D205B4}" type="presOf" srcId="{C0F759AD-0A2E-4512-A1D5-5C7F24FD4A72}" destId="{A6C0A7CF-FD6F-4B52-8965-353D250C4B40}" srcOrd="0" destOrd="0" presId="urn:microsoft.com/office/officeart/2005/8/layout/orgChart1"/>
    <dgm:cxn modelId="{43E093AB-CBAA-41D0-8E46-D9878D2C3F14}" srcId="{D2CD90D2-B689-4DCC-BB07-5E58BF56F480}" destId="{D863D851-4CAF-48E1-A534-CC5785893666}" srcOrd="5" destOrd="0" parTransId="{DCCF3D24-D4BD-4340-990B-B2303ADA4071}" sibTransId="{C3C2A4F2-77D0-4937-B14E-2069AD53B72D}"/>
    <dgm:cxn modelId="{D081C2B1-6B3A-42DC-A2B5-922D57BFD9B3}" type="presOf" srcId="{A4B405FC-7FF4-4EB4-B365-CD2FD97504D9}" destId="{6CB989E5-3745-4D54-8C4B-57463FB0964E}" srcOrd="0" destOrd="0" presId="urn:microsoft.com/office/officeart/2005/8/layout/orgChart1"/>
    <dgm:cxn modelId="{8396B6B8-2187-41EF-AECA-AED9A3C0CE2B}" srcId="{D2CD90D2-B689-4DCC-BB07-5E58BF56F480}" destId="{0A8CDBB1-B685-4621-A789-EFC9C8BB6E7F}" srcOrd="1" destOrd="0" parTransId="{C0F759AD-0A2E-4512-A1D5-5C7F24FD4A72}" sibTransId="{0043310D-0A65-4139-BDC3-8AAEB57C9DD5}"/>
    <dgm:cxn modelId="{7A5557BA-AA23-4173-8EE8-904AEFBA7622}" type="presOf" srcId="{F0F76000-2BDD-4FA6-8650-2789C356C9C2}" destId="{576A767C-B877-4AA5-A573-50B26250F3E6}" srcOrd="1" destOrd="0" presId="urn:microsoft.com/office/officeart/2005/8/layout/orgChart1"/>
    <dgm:cxn modelId="{3B0406BF-ECA8-48F7-B6A2-430E4D893319}" type="presOf" srcId="{0A8CDBB1-B685-4621-A789-EFC9C8BB6E7F}" destId="{F057601D-F2F5-4C1A-A78E-5C190CFB1250}" srcOrd="1" destOrd="0" presId="urn:microsoft.com/office/officeart/2005/8/layout/orgChart1"/>
    <dgm:cxn modelId="{C38B8CC3-AA9A-4A46-B7F3-55545326FF36}" type="presOf" srcId="{8032ED78-28DC-4B52-828B-E9B8D50A53CF}" destId="{1513369A-60A1-4330-BB6B-0C481D156E11}" srcOrd="0" destOrd="0" presId="urn:microsoft.com/office/officeart/2005/8/layout/orgChart1"/>
    <dgm:cxn modelId="{95106BCF-167A-4BE0-B734-986C7EACB264}" type="presOf" srcId="{0A8CDBB1-B685-4621-A789-EFC9C8BB6E7F}" destId="{E5BFE714-AC50-4F11-8180-52D86DA60F31}" srcOrd="0" destOrd="0" presId="urn:microsoft.com/office/officeart/2005/8/layout/orgChart1"/>
    <dgm:cxn modelId="{1E9851D1-8609-4181-A836-EFA0595F62F5}" type="presOf" srcId="{6EE52B35-C867-4F78-B6E1-97ECA9AEBB4D}" destId="{56F02C98-037D-444C-A54F-5114D4EC06FF}" srcOrd="0" destOrd="0" presId="urn:microsoft.com/office/officeart/2005/8/layout/orgChart1"/>
    <dgm:cxn modelId="{833335DA-3203-42DF-A10D-530F4FA9BCB7}" type="presOf" srcId="{F0F76000-2BDD-4FA6-8650-2789C356C9C2}" destId="{65740045-26B9-4F18-9609-BBFEA52C3931}" srcOrd="0" destOrd="0" presId="urn:microsoft.com/office/officeart/2005/8/layout/orgChart1"/>
    <dgm:cxn modelId="{449690F0-BB66-48FA-9FAA-69821CF92D69}" srcId="{D2CD90D2-B689-4DCC-BB07-5E58BF56F480}" destId="{A4B405FC-7FF4-4EB4-B365-CD2FD97504D9}" srcOrd="2" destOrd="0" parTransId="{99F7E62F-013F-4C71-9DC2-109AFEC34513}" sibTransId="{7683B881-578B-48FE-AE3D-6C330149B6CB}"/>
    <dgm:cxn modelId="{C58128F8-C58F-4225-9C7B-90DC3F3911EF}" srcId="{D2CD90D2-B689-4DCC-BB07-5E58BF56F480}" destId="{E1D77D3E-A5C2-42B3-A14B-02F7B7BA551A}" srcOrd="3" destOrd="0" parTransId="{20190C43-4F29-4CC1-BA3E-1047AD94243C}" sibTransId="{DED45DC9-1199-4BE4-932A-6769F7DB3F82}"/>
    <dgm:cxn modelId="{E115A56B-9A9D-4440-B30E-0776A5C07145}" type="presParOf" srcId="{60DA8E17-009E-4AD0-9286-F095E6E2439D}" destId="{2C002E1E-D3B6-47E2-92B8-9B493E0E7E6E}" srcOrd="0" destOrd="0" presId="urn:microsoft.com/office/officeart/2005/8/layout/orgChart1"/>
    <dgm:cxn modelId="{F41537EF-B402-4C22-B195-ED966BCBFAA6}" type="presParOf" srcId="{2C002E1E-D3B6-47E2-92B8-9B493E0E7E6E}" destId="{1BDB0D5C-FFE1-4D47-9595-D8FF6D59F360}" srcOrd="0" destOrd="0" presId="urn:microsoft.com/office/officeart/2005/8/layout/orgChart1"/>
    <dgm:cxn modelId="{079BC81B-E8FF-40CD-904A-27CEE1972962}" type="presParOf" srcId="{1BDB0D5C-FFE1-4D47-9595-D8FF6D59F360}" destId="{C5EB023F-8595-437B-87C1-4EE8D0FBC487}" srcOrd="0" destOrd="0" presId="urn:microsoft.com/office/officeart/2005/8/layout/orgChart1"/>
    <dgm:cxn modelId="{55D1BD59-26E8-4930-9543-E61B07D87531}" type="presParOf" srcId="{1BDB0D5C-FFE1-4D47-9595-D8FF6D59F360}" destId="{D8FBB703-5A1E-4B36-A17B-CDF39490C180}" srcOrd="1" destOrd="0" presId="urn:microsoft.com/office/officeart/2005/8/layout/orgChart1"/>
    <dgm:cxn modelId="{D6CB0A9C-1B11-4C06-8AB5-2643E5AD816E}" type="presParOf" srcId="{2C002E1E-D3B6-47E2-92B8-9B493E0E7E6E}" destId="{F444A780-FA40-4EB5-AA45-4141A04AE978}" srcOrd="1" destOrd="0" presId="urn:microsoft.com/office/officeart/2005/8/layout/orgChart1"/>
    <dgm:cxn modelId="{4992E757-6E87-4E5F-8CA2-E2029D4A0A01}" type="presParOf" srcId="{F444A780-FA40-4EB5-AA45-4141A04AE978}" destId="{56F02C98-037D-444C-A54F-5114D4EC06FF}" srcOrd="0" destOrd="0" presId="urn:microsoft.com/office/officeart/2005/8/layout/orgChart1"/>
    <dgm:cxn modelId="{BE00FA9C-30D8-4DFF-A71F-AF23CA538154}" type="presParOf" srcId="{F444A780-FA40-4EB5-AA45-4141A04AE978}" destId="{26294D5D-D5ED-4ED7-9A85-8385E3EE949B}" srcOrd="1" destOrd="0" presId="urn:microsoft.com/office/officeart/2005/8/layout/orgChart1"/>
    <dgm:cxn modelId="{54082A6E-6E1D-40F1-8FB3-B94DF0B411D6}" type="presParOf" srcId="{26294D5D-D5ED-4ED7-9A85-8385E3EE949B}" destId="{7228EBAB-5BAB-4E3F-B2A3-B6108CFA500A}" srcOrd="0" destOrd="0" presId="urn:microsoft.com/office/officeart/2005/8/layout/orgChart1"/>
    <dgm:cxn modelId="{A57FE30F-3E73-4BAE-8E09-D9D7615BEFA1}" type="presParOf" srcId="{7228EBAB-5BAB-4E3F-B2A3-B6108CFA500A}" destId="{643A580B-326C-45E8-8DC5-E238F768F1D8}" srcOrd="0" destOrd="0" presId="urn:microsoft.com/office/officeart/2005/8/layout/orgChart1"/>
    <dgm:cxn modelId="{8CE3D650-5119-4F8B-A942-772F145AC7EF}" type="presParOf" srcId="{7228EBAB-5BAB-4E3F-B2A3-B6108CFA500A}" destId="{189DCE74-CD0D-463B-A517-C29633874B46}" srcOrd="1" destOrd="0" presId="urn:microsoft.com/office/officeart/2005/8/layout/orgChart1"/>
    <dgm:cxn modelId="{3BB6E17E-3C23-41F5-AEE8-1F42E5CAAFF4}" type="presParOf" srcId="{26294D5D-D5ED-4ED7-9A85-8385E3EE949B}" destId="{4A2A3BAF-19FD-4A4A-9515-7A1C254B4B45}" srcOrd="1" destOrd="0" presId="urn:microsoft.com/office/officeart/2005/8/layout/orgChart1"/>
    <dgm:cxn modelId="{3A5077FC-1147-41F7-BFA8-EEC225528585}" type="presParOf" srcId="{26294D5D-D5ED-4ED7-9A85-8385E3EE949B}" destId="{97C8E3F1-92D2-4039-AF9A-1D6C5932D751}" srcOrd="2" destOrd="0" presId="urn:microsoft.com/office/officeart/2005/8/layout/orgChart1"/>
    <dgm:cxn modelId="{9743133F-143F-4912-9B0F-854CA9ADA87C}" type="presParOf" srcId="{F444A780-FA40-4EB5-AA45-4141A04AE978}" destId="{A6C0A7CF-FD6F-4B52-8965-353D250C4B40}" srcOrd="2" destOrd="0" presId="urn:microsoft.com/office/officeart/2005/8/layout/orgChart1"/>
    <dgm:cxn modelId="{00157E12-C5C4-455B-AA55-4FE0B9342D53}" type="presParOf" srcId="{F444A780-FA40-4EB5-AA45-4141A04AE978}" destId="{EA27C2E1-8534-48C1-81BF-DD94B7D060EA}" srcOrd="3" destOrd="0" presId="urn:microsoft.com/office/officeart/2005/8/layout/orgChart1"/>
    <dgm:cxn modelId="{4305F71B-5717-4415-9B19-DB8B57E0001D}" type="presParOf" srcId="{EA27C2E1-8534-48C1-81BF-DD94B7D060EA}" destId="{F3FB8F59-C988-4BF7-A669-1C7A32E66D59}" srcOrd="0" destOrd="0" presId="urn:microsoft.com/office/officeart/2005/8/layout/orgChart1"/>
    <dgm:cxn modelId="{2441DF98-4502-42D2-9F2E-AD6242484914}" type="presParOf" srcId="{F3FB8F59-C988-4BF7-A669-1C7A32E66D59}" destId="{E5BFE714-AC50-4F11-8180-52D86DA60F31}" srcOrd="0" destOrd="0" presId="urn:microsoft.com/office/officeart/2005/8/layout/orgChart1"/>
    <dgm:cxn modelId="{9CB59177-2272-4751-8FA4-58F3DDED21A3}" type="presParOf" srcId="{F3FB8F59-C988-4BF7-A669-1C7A32E66D59}" destId="{F057601D-F2F5-4C1A-A78E-5C190CFB1250}" srcOrd="1" destOrd="0" presId="urn:microsoft.com/office/officeart/2005/8/layout/orgChart1"/>
    <dgm:cxn modelId="{17282BDE-A026-4699-B627-33AA4DAB5A41}" type="presParOf" srcId="{EA27C2E1-8534-48C1-81BF-DD94B7D060EA}" destId="{11822B97-667A-4EDD-B2F3-279E3F60F2DF}" srcOrd="1" destOrd="0" presId="urn:microsoft.com/office/officeart/2005/8/layout/orgChart1"/>
    <dgm:cxn modelId="{BA59A2F0-36C1-41F6-BF03-A491A3B0B358}" type="presParOf" srcId="{EA27C2E1-8534-48C1-81BF-DD94B7D060EA}" destId="{22ECEC16-FCA6-45F9-A920-E385E938DBA3}" srcOrd="2" destOrd="0" presId="urn:microsoft.com/office/officeart/2005/8/layout/orgChart1"/>
    <dgm:cxn modelId="{5AF4B647-3974-45F8-9526-6091A9AB7462}" type="presParOf" srcId="{F444A780-FA40-4EB5-AA45-4141A04AE978}" destId="{4BD3A0B1-0CAF-4F5B-B388-342420CE2F76}" srcOrd="4" destOrd="0" presId="urn:microsoft.com/office/officeart/2005/8/layout/orgChart1"/>
    <dgm:cxn modelId="{657E35E5-80CF-4CEE-9620-3B91852E327C}" type="presParOf" srcId="{F444A780-FA40-4EB5-AA45-4141A04AE978}" destId="{1567D26E-1938-4758-BECA-99E8FEB15993}" srcOrd="5" destOrd="0" presId="urn:microsoft.com/office/officeart/2005/8/layout/orgChart1"/>
    <dgm:cxn modelId="{66B94D0B-C99A-427A-88F4-0CF3D8E3E04F}" type="presParOf" srcId="{1567D26E-1938-4758-BECA-99E8FEB15993}" destId="{C301799C-23DA-4F41-AAB5-6E76832C5AF1}" srcOrd="0" destOrd="0" presId="urn:microsoft.com/office/officeart/2005/8/layout/orgChart1"/>
    <dgm:cxn modelId="{B6DB61E6-8BCF-42D5-A8B9-231D54CA7452}" type="presParOf" srcId="{C301799C-23DA-4F41-AAB5-6E76832C5AF1}" destId="{6CB989E5-3745-4D54-8C4B-57463FB0964E}" srcOrd="0" destOrd="0" presId="urn:microsoft.com/office/officeart/2005/8/layout/orgChart1"/>
    <dgm:cxn modelId="{C09D97A4-C5A2-4747-B477-5DD934623D48}" type="presParOf" srcId="{C301799C-23DA-4F41-AAB5-6E76832C5AF1}" destId="{BF76A646-5593-4D62-9FA5-088F5ED3B16D}" srcOrd="1" destOrd="0" presId="urn:microsoft.com/office/officeart/2005/8/layout/orgChart1"/>
    <dgm:cxn modelId="{179A7182-515D-4962-8F70-B9F76DF6FD16}" type="presParOf" srcId="{1567D26E-1938-4758-BECA-99E8FEB15993}" destId="{4FD3504B-B250-4548-9EFE-8ED5E381D584}" srcOrd="1" destOrd="0" presId="urn:microsoft.com/office/officeart/2005/8/layout/orgChart1"/>
    <dgm:cxn modelId="{C3901834-04D2-46FE-A929-97A80AD98CBD}" type="presParOf" srcId="{1567D26E-1938-4758-BECA-99E8FEB15993}" destId="{058608C5-CBA3-4710-8F25-BCF33951695F}" srcOrd="2" destOrd="0" presId="urn:microsoft.com/office/officeart/2005/8/layout/orgChart1"/>
    <dgm:cxn modelId="{AC2983B2-6ADF-4D07-AE83-A9CA718DF997}" type="presParOf" srcId="{F444A780-FA40-4EB5-AA45-4141A04AE978}" destId="{AF98E458-7A32-48FF-8EEA-7DFBC13846F7}" srcOrd="6" destOrd="0" presId="urn:microsoft.com/office/officeart/2005/8/layout/orgChart1"/>
    <dgm:cxn modelId="{FFD2416A-460C-4780-9960-0F9F74C7B4AD}" type="presParOf" srcId="{F444A780-FA40-4EB5-AA45-4141A04AE978}" destId="{06D8F94B-8D5D-41E1-8D8F-0C4A12D43302}" srcOrd="7" destOrd="0" presId="urn:microsoft.com/office/officeart/2005/8/layout/orgChart1"/>
    <dgm:cxn modelId="{62FE3B66-583B-45B3-A595-59133FBB787A}" type="presParOf" srcId="{06D8F94B-8D5D-41E1-8D8F-0C4A12D43302}" destId="{4FBF10A1-6229-4003-90F8-E966E4852CFE}" srcOrd="0" destOrd="0" presId="urn:microsoft.com/office/officeart/2005/8/layout/orgChart1"/>
    <dgm:cxn modelId="{37D76C31-17A5-415C-ABC4-6C6407A2E694}" type="presParOf" srcId="{4FBF10A1-6229-4003-90F8-E966E4852CFE}" destId="{55CD4A4B-A034-4282-820F-B97BF0341F04}" srcOrd="0" destOrd="0" presId="urn:microsoft.com/office/officeart/2005/8/layout/orgChart1"/>
    <dgm:cxn modelId="{45FAAAD0-7EA1-4DC3-8B17-F2235634B5E9}" type="presParOf" srcId="{4FBF10A1-6229-4003-90F8-E966E4852CFE}" destId="{53123CBF-29EF-4C2C-BB19-DAFFEEBC1D76}" srcOrd="1" destOrd="0" presId="urn:microsoft.com/office/officeart/2005/8/layout/orgChart1"/>
    <dgm:cxn modelId="{036205A7-4EF5-44B8-B69A-833EE21F67A0}" type="presParOf" srcId="{06D8F94B-8D5D-41E1-8D8F-0C4A12D43302}" destId="{AF23ABB4-7809-4A68-B94D-694823A90E56}" srcOrd="1" destOrd="0" presId="urn:microsoft.com/office/officeart/2005/8/layout/orgChart1"/>
    <dgm:cxn modelId="{659FFE1B-AB3A-42BB-BA35-CCEC454047F6}" type="presParOf" srcId="{06D8F94B-8D5D-41E1-8D8F-0C4A12D43302}" destId="{254EED6C-D10F-4DB4-B859-D596D21B19EB}" srcOrd="2" destOrd="0" presId="urn:microsoft.com/office/officeart/2005/8/layout/orgChart1"/>
    <dgm:cxn modelId="{1E06D876-B33D-4F26-802B-1B37A21A4FA3}" type="presParOf" srcId="{F444A780-FA40-4EB5-AA45-4141A04AE978}" destId="{1513369A-60A1-4330-BB6B-0C481D156E11}" srcOrd="8" destOrd="0" presId="urn:microsoft.com/office/officeart/2005/8/layout/orgChart1"/>
    <dgm:cxn modelId="{E3FFC409-8BC6-4079-8C46-30577CE2B2FA}" type="presParOf" srcId="{F444A780-FA40-4EB5-AA45-4141A04AE978}" destId="{909A1351-3A95-42B1-BC59-F5E5C5A757A4}" srcOrd="9" destOrd="0" presId="urn:microsoft.com/office/officeart/2005/8/layout/orgChart1"/>
    <dgm:cxn modelId="{692CF1C0-A670-4700-B3C8-E3515D7E0E32}" type="presParOf" srcId="{909A1351-3A95-42B1-BC59-F5E5C5A757A4}" destId="{13047D44-71EE-44ED-ABFD-75F74473A092}" srcOrd="0" destOrd="0" presId="urn:microsoft.com/office/officeart/2005/8/layout/orgChart1"/>
    <dgm:cxn modelId="{2B8F0EFA-CB6F-495F-B58E-7854454F4FFB}" type="presParOf" srcId="{13047D44-71EE-44ED-ABFD-75F74473A092}" destId="{65740045-26B9-4F18-9609-BBFEA52C3931}" srcOrd="0" destOrd="0" presId="urn:microsoft.com/office/officeart/2005/8/layout/orgChart1"/>
    <dgm:cxn modelId="{11CB6F16-C972-4776-8EE8-0AD6F5A958A9}" type="presParOf" srcId="{13047D44-71EE-44ED-ABFD-75F74473A092}" destId="{576A767C-B877-4AA5-A573-50B26250F3E6}" srcOrd="1" destOrd="0" presId="urn:microsoft.com/office/officeart/2005/8/layout/orgChart1"/>
    <dgm:cxn modelId="{A709780B-B5F2-42B2-BBF0-0B045518AD79}" type="presParOf" srcId="{909A1351-3A95-42B1-BC59-F5E5C5A757A4}" destId="{4EE129E7-A9E3-49F9-96B9-DC5D9493EA44}" srcOrd="1" destOrd="0" presId="urn:microsoft.com/office/officeart/2005/8/layout/orgChart1"/>
    <dgm:cxn modelId="{79BC87C3-92A7-4F46-A489-48C2275B3D50}" type="presParOf" srcId="{909A1351-3A95-42B1-BC59-F5E5C5A757A4}" destId="{40A67F19-01B8-4BC3-B8C0-E44C72B76008}" srcOrd="2" destOrd="0" presId="urn:microsoft.com/office/officeart/2005/8/layout/orgChart1"/>
    <dgm:cxn modelId="{C938C07B-F239-4397-833C-E00E850B4446}" type="presParOf" srcId="{F444A780-FA40-4EB5-AA45-4141A04AE978}" destId="{81F30EF0-C766-4C6A-974E-1386450303D6}" srcOrd="10" destOrd="0" presId="urn:microsoft.com/office/officeart/2005/8/layout/orgChart1"/>
    <dgm:cxn modelId="{ACCFD476-DD83-4FE5-9822-2C2E42ACB0E2}" type="presParOf" srcId="{F444A780-FA40-4EB5-AA45-4141A04AE978}" destId="{BE94F4BD-A81B-4758-A5F1-C6AE87B2F14D}" srcOrd="11" destOrd="0" presId="urn:microsoft.com/office/officeart/2005/8/layout/orgChart1"/>
    <dgm:cxn modelId="{E2DD1D6F-9563-4430-B85D-FB6701CBD186}" type="presParOf" srcId="{BE94F4BD-A81B-4758-A5F1-C6AE87B2F14D}" destId="{D41A501B-8E87-4434-B0FE-145D813124C2}" srcOrd="0" destOrd="0" presId="urn:microsoft.com/office/officeart/2005/8/layout/orgChart1"/>
    <dgm:cxn modelId="{5929A1EA-E8C1-447A-BF6A-CCE72D3B67EC}" type="presParOf" srcId="{D41A501B-8E87-4434-B0FE-145D813124C2}" destId="{45A49177-D5F6-4807-98A2-75DC23BA68BC}" srcOrd="0" destOrd="0" presId="urn:microsoft.com/office/officeart/2005/8/layout/orgChart1"/>
    <dgm:cxn modelId="{D126D060-857C-45C8-8FA1-A48B7577264C}" type="presParOf" srcId="{D41A501B-8E87-4434-B0FE-145D813124C2}" destId="{DE648214-C9FE-4EC9-A455-73081943A144}" srcOrd="1" destOrd="0" presId="urn:microsoft.com/office/officeart/2005/8/layout/orgChart1"/>
    <dgm:cxn modelId="{B6561E2C-2382-4CB8-85C3-8636478ABE97}" type="presParOf" srcId="{BE94F4BD-A81B-4758-A5F1-C6AE87B2F14D}" destId="{6A00FBF4-E61C-4DE9-A32E-AC8AC170695B}" srcOrd="1" destOrd="0" presId="urn:microsoft.com/office/officeart/2005/8/layout/orgChart1"/>
    <dgm:cxn modelId="{95BABECF-4DEE-409A-A194-A93A472BBE09}" type="presParOf" srcId="{BE94F4BD-A81B-4758-A5F1-C6AE87B2F14D}" destId="{C11961AB-0FF6-42B7-9EE2-68B299CAAF2E}" srcOrd="2" destOrd="0" presId="urn:microsoft.com/office/officeart/2005/8/layout/orgChart1"/>
    <dgm:cxn modelId="{D93C638E-DD0B-40F5-97A8-A215772CF268}" type="presParOf" srcId="{2C002E1E-D3B6-47E2-92B8-9B493E0E7E6E}" destId="{BD43AC14-C37B-45E3-8584-26F7C034C095}"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CE9DBB9-4171-43B7-9D7A-39784039BC56}" type="doc">
      <dgm:prSet loTypeId="urn:microsoft.com/office/officeart/2005/8/layout/orgChart1" loCatId="hierarchy" qsTypeId="urn:microsoft.com/office/officeart/2005/8/quickstyle/simple1" qsCatId="simple" csTypeId="urn:microsoft.com/office/officeart/2005/8/colors/accent5_4" csCatId="accent5" phldr="1"/>
      <dgm:spPr/>
      <dgm:t>
        <a:bodyPr/>
        <a:lstStyle/>
        <a:p>
          <a:endParaRPr lang="en-IN"/>
        </a:p>
      </dgm:t>
    </dgm:pt>
    <dgm:pt modelId="{D2CD90D2-B689-4DCC-BB07-5E58BF56F480}">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latin typeface="Times New Roman" panose="02020603050405020304" pitchFamily="18" charset="0"/>
              <a:cs typeface="Times New Roman" panose="02020603050405020304" pitchFamily="18" charset="0"/>
            </a:rPr>
            <a:t>INDEX/HOME (HOTEL)</a:t>
          </a:r>
          <a:endParaRPr lang="en-IN" sz="2000" b="1" dirty="0">
            <a:latin typeface="Times New Roman" panose="02020603050405020304" pitchFamily="18" charset="0"/>
            <a:cs typeface="Times New Roman" panose="02020603050405020304" pitchFamily="18" charset="0"/>
          </a:endParaRPr>
        </a:p>
      </dgm:t>
    </dgm:pt>
    <dgm:pt modelId="{BF9CAD1E-47A6-4088-90B7-9217205558FD}" type="parTrans" cxnId="{53DDC209-F1B3-465F-94CE-A9EDF0CEE49D}">
      <dgm:prSet/>
      <dgm:spPr/>
      <dgm:t>
        <a:bodyPr/>
        <a:lstStyle/>
        <a:p>
          <a:endParaRPr lang="en-IN"/>
        </a:p>
      </dgm:t>
    </dgm:pt>
    <dgm:pt modelId="{33E7B521-B321-4672-BC00-5FD697D8249F}" type="sibTrans" cxnId="{53DDC209-F1B3-465F-94CE-A9EDF0CEE49D}">
      <dgm:prSet/>
      <dgm:spPr/>
      <dgm:t>
        <a:bodyPr/>
        <a:lstStyle/>
        <a:p>
          <a:endParaRPr lang="en-IN"/>
        </a:p>
      </dgm:t>
    </dgm:pt>
    <dgm:pt modelId="{0A8CDBB1-B685-4621-A789-EFC9C8BB6E7F}">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ALIBAUG</a:t>
          </a:r>
        </a:p>
      </dgm:t>
    </dgm:pt>
    <dgm:pt modelId="{C0F759AD-0A2E-4512-A1D5-5C7F24FD4A72}" type="parTrans" cxnId="{8396B6B8-2187-41EF-AECA-AED9A3C0CE2B}">
      <dgm:prSet/>
      <dgm:spPr/>
      <dgm:t>
        <a:bodyPr/>
        <a:lstStyle/>
        <a:p>
          <a:endParaRPr lang="en-IN" sz="1600"/>
        </a:p>
      </dgm:t>
    </dgm:pt>
    <dgm:pt modelId="{0043310D-0A65-4139-BDC3-8AAEB57C9DD5}" type="sibTrans" cxnId="{8396B6B8-2187-41EF-AECA-AED9A3C0CE2B}">
      <dgm:prSet/>
      <dgm:spPr/>
      <dgm:t>
        <a:bodyPr/>
        <a:lstStyle/>
        <a:p>
          <a:endParaRPr lang="en-IN"/>
        </a:p>
      </dgm:t>
    </dgm:pt>
    <dgm:pt modelId="{A4B405FC-7FF4-4EB4-B365-CD2FD97504D9}">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DIU</a:t>
          </a:r>
          <a:endParaRPr lang="en-IN" sz="2000" b="1" dirty="0"/>
        </a:p>
      </dgm:t>
    </dgm:pt>
    <dgm:pt modelId="{99F7E62F-013F-4C71-9DC2-109AFEC34513}" type="parTrans" cxnId="{449690F0-BB66-48FA-9FAA-69821CF92D69}">
      <dgm:prSet/>
      <dgm:spPr/>
      <dgm:t>
        <a:bodyPr/>
        <a:lstStyle/>
        <a:p>
          <a:endParaRPr lang="en-IN" sz="1600"/>
        </a:p>
      </dgm:t>
    </dgm:pt>
    <dgm:pt modelId="{7683B881-578B-48FE-AE3D-6C330149B6CB}" type="sibTrans" cxnId="{449690F0-BB66-48FA-9FAA-69821CF92D69}">
      <dgm:prSet/>
      <dgm:spPr/>
      <dgm:t>
        <a:bodyPr/>
        <a:lstStyle/>
        <a:p>
          <a:endParaRPr lang="en-IN"/>
        </a:p>
      </dgm:t>
    </dgm:pt>
    <dgm:pt modelId="{E1D77D3E-A5C2-42B3-A14B-02F7B7BA551A}">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DAMAN</a:t>
          </a:r>
          <a:endParaRPr lang="en-IN" sz="2000" b="1" dirty="0"/>
        </a:p>
      </dgm:t>
    </dgm:pt>
    <dgm:pt modelId="{20190C43-4F29-4CC1-BA3E-1047AD94243C}" type="parTrans" cxnId="{C58128F8-C58F-4225-9C7B-90DC3F3911EF}">
      <dgm:prSet/>
      <dgm:spPr/>
      <dgm:t>
        <a:bodyPr/>
        <a:lstStyle/>
        <a:p>
          <a:endParaRPr lang="en-IN" sz="1600"/>
        </a:p>
      </dgm:t>
    </dgm:pt>
    <dgm:pt modelId="{DED45DC9-1199-4BE4-932A-6769F7DB3F82}" type="sibTrans" cxnId="{C58128F8-C58F-4225-9C7B-90DC3F3911EF}">
      <dgm:prSet/>
      <dgm:spPr/>
      <dgm:t>
        <a:bodyPr/>
        <a:lstStyle/>
        <a:p>
          <a:endParaRPr lang="en-IN"/>
        </a:p>
      </dgm:t>
    </dgm:pt>
    <dgm:pt modelId="{F0F76000-2BDD-4FA6-8650-2789C356C9C2}">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GOA</a:t>
          </a:r>
          <a:endParaRPr lang="en-IN" sz="2000" b="1" dirty="0"/>
        </a:p>
      </dgm:t>
    </dgm:pt>
    <dgm:pt modelId="{8032ED78-28DC-4B52-828B-E9B8D50A53CF}" type="parTrans" cxnId="{16B61502-E60B-42DE-BA4D-7E717E6A6C67}">
      <dgm:prSet/>
      <dgm:spPr/>
      <dgm:t>
        <a:bodyPr/>
        <a:lstStyle/>
        <a:p>
          <a:endParaRPr lang="en-IN" sz="1600"/>
        </a:p>
      </dgm:t>
    </dgm:pt>
    <dgm:pt modelId="{AF2D2A5E-2A14-4483-AD38-6F742F4ACA2F}" type="sibTrans" cxnId="{16B61502-E60B-42DE-BA4D-7E717E6A6C67}">
      <dgm:prSet/>
      <dgm:spPr/>
      <dgm:t>
        <a:bodyPr/>
        <a:lstStyle/>
        <a:p>
          <a:endParaRPr lang="en-IN"/>
        </a:p>
      </dgm:t>
    </dgm:pt>
    <dgm:pt modelId="{E4F04351-B850-4C3B-82F3-942554080CFD}">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MUMBAI</a:t>
          </a:r>
          <a:endParaRPr lang="en-IN" sz="2000" b="1" dirty="0"/>
        </a:p>
      </dgm:t>
    </dgm:pt>
    <dgm:pt modelId="{7763DF28-2876-444E-A621-56E69C7AB385}" type="sibTrans" cxnId="{C38CC82C-2716-482F-954E-C734FD0C1334}">
      <dgm:prSet/>
      <dgm:spPr/>
      <dgm:t>
        <a:bodyPr/>
        <a:lstStyle/>
        <a:p>
          <a:endParaRPr lang="en-IN"/>
        </a:p>
      </dgm:t>
    </dgm:pt>
    <dgm:pt modelId="{6EE52B35-C867-4F78-B6E1-97ECA9AEBB4D}" type="parTrans" cxnId="{C38CC82C-2716-482F-954E-C734FD0C1334}">
      <dgm:prSet/>
      <dgm:spPr/>
      <dgm:t>
        <a:bodyPr/>
        <a:lstStyle/>
        <a:p>
          <a:endParaRPr lang="en-IN" sz="1600"/>
        </a:p>
      </dgm:t>
    </dgm:pt>
    <dgm:pt modelId="{ECDD5068-D679-425F-9010-C6F5015C70F8}">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ROOMS</a:t>
          </a:r>
          <a:endParaRPr lang="en-IN" sz="2000" b="1" dirty="0"/>
        </a:p>
      </dgm:t>
    </dgm:pt>
    <dgm:pt modelId="{829A3D3E-0096-4277-8758-A61491BDBB4D}" type="parTrans" cxnId="{CF995795-86BE-4736-B6C4-58C6DA838512}">
      <dgm:prSet/>
      <dgm:spPr/>
      <dgm:t>
        <a:bodyPr/>
        <a:lstStyle/>
        <a:p>
          <a:endParaRPr lang="en-IN" sz="1600"/>
        </a:p>
      </dgm:t>
    </dgm:pt>
    <dgm:pt modelId="{2E7AAA82-11B4-4A9D-A3CB-B93965966A64}" type="sibTrans" cxnId="{CF995795-86BE-4736-B6C4-58C6DA838512}">
      <dgm:prSet/>
      <dgm:spPr/>
      <dgm:t>
        <a:bodyPr/>
        <a:lstStyle/>
        <a:p>
          <a:endParaRPr lang="en-IN"/>
        </a:p>
      </dgm:t>
    </dgm:pt>
    <dgm:pt modelId="{7BC5D62B-9D62-419D-B622-42E8851D98F0}">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ROOMS</a:t>
          </a:r>
          <a:endParaRPr lang="en-IN" sz="2000" b="1" dirty="0"/>
        </a:p>
      </dgm:t>
    </dgm:pt>
    <dgm:pt modelId="{19608461-542D-47DB-9CC0-9993699303FD}" type="sibTrans" cxnId="{6E307755-5E8F-41CE-9E57-6A9F8C66635A}">
      <dgm:prSet/>
      <dgm:spPr/>
      <dgm:t>
        <a:bodyPr/>
        <a:lstStyle/>
        <a:p>
          <a:endParaRPr lang="en-IN"/>
        </a:p>
      </dgm:t>
    </dgm:pt>
    <dgm:pt modelId="{7AF2D1FC-BEB2-4E19-81D9-BBB2FB57B99F}" type="parTrans" cxnId="{6E307755-5E8F-41CE-9E57-6A9F8C66635A}">
      <dgm:prSet/>
      <dgm:spPr/>
      <dgm:t>
        <a:bodyPr/>
        <a:lstStyle/>
        <a:p>
          <a:endParaRPr lang="en-IN" sz="1600"/>
        </a:p>
      </dgm:t>
    </dgm:pt>
    <dgm:pt modelId="{3CC7D9BB-ADC8-4CD7-B7A1-13AE8E89CCC3}">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ROOMS</a:t>
          </a:r>
          <a:endParaRPr lang="en-IN" sz="2000" b="1" dirty="0"/>
        </a:p>
      </dgm:t>
    </dgm:pt>
    <dgm:pt modelId="{3CBF8E59-DCAB-405D-8390-E67F565947D7}" type="parTrans" cxnId="{4D25DC47-039B-43F2-A9A6-E3869307E5BB}">
      <dgm:prSet/>
      <dgm:spPr/>
      <dgm:t>
        <a:bodyPr/>
        <a:lstStyle/>
        <a:p>
          <a:endParaRPr lang="en-IN" sz="1600"/>
        </a:p>
      </dgm:t>
    </dgm:pt>
    <dgm:pt modelId="{6F5A1F01-B494-4C66-B674-9C174F5F9FA1}" type="sibTrans" cxnId="{4D25DC47-039B-43F2-A9A6-E3869307E5BB}">
      <dgm:prSet/>
      <dgm:spPr/>
      <dgm:t>
        <a:bodyPr/>
        <a:lstStyle/>
        <a:p>
          <a:endParaRPr lang="en-IN"/>
        </a:p>
      </dgm:t>
    </dgm:pt>
    <dgm:pt modelId="{34424327-86B5-4578-B92A-1C1FE228F0F8}">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ROOMS</a:t>
          </a:r>
          <a:endParaRPr lang="en-IN" sz="2000" b="1" dirty="0"/>
        </a:p>
      </dgm:t>
    </dgm:pt>
    <dgm:pt modelId="{2508A16C-06DB-4683-9C58-FB6ED0A85FC8}" type="parTrans" cxnId="{FAE04750-0F59-46B0-B084-1943F130AC4B}">
      <dgm:prSet/>
      <dgm:spPr/>
      <dgm:t>
        <a:bodyPr/>
        <a:lstStyle/>
        <a:p>
          <a:endParaRPr lang="en-IN" sz="1600"/>
        </a:p>
      </dgm:t>
    </dgm:pt>
    <dgm:pt modelId="{308689DB-F3C3-4C3B-8E05-83B18C4D68EF}" type="sibTrans" cxnId="{FAE04750-0F59-46B0-B084-1943F130AC4B}">
      <dgm:prSet/>
      <dgm:spPr/>
      <dgm:t>
        <a:bodyPr/>
        <a:lstStyle/>
        <a:p>
          <a:endParaRPr lang="en-IN"/>
        </a:p>
      </dgm:t>
    </dgm:pt>
    <dgm:pt modelId="{9856214A-C6E1-48A9-BB23-6795F5247549}">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MALVAN</a:t>
          </a:r>
          <a:endParaRPr lang="en-IN" sz="2000" b="1" dirty="0"/>
        </a:p>
      </dgm:t>
    </dgm:pt>
    <dgm:pt modelId="{89E9D9FA-C31B-48F9-8DAE-4E54E5C351D5}" type="parTrans" cxnId="{93242091-A61E-4084-8931-47085C6198A0}">
      <dgm:prSet/>
      <dgm:spPr/>
      <dgm:t>
        <a:bodyPr/>
        <a:lstStyle/>
        <a:p>
          <a:endParaRPr lang="en-IN" sz="1600"/>
        </a:p>
      </dgm:t>
    </dgm:pt>
    <dgm:pt modelId="{B616ED8F-5309-4E8C-922C-02122B8D4F5C}" type="sibTrans" cxnId="{93242091-A61E-4084-8931-47085C6198A0}">
      <dgm:prSet/>
      <dgm:spPr/>
      <dgm:t>
        <a:bodyPr/>
        <a:lstStyle/>
        <a:p>
          <a:endParaRPr lang="en-IN"/>
        </a:p>
      </dgm:t>
    </dgm:pt>
    <dgm:pt modelId="{1BC478A3-763A-4140-AC15-CB6B0593D6FB}">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ROOMS</a:t>
          </a:r>
          <a:endParaRPr lang="en-IN" sz="2000" b="1" dirty="0"/>
        </a:p>
      </dgm:t>
    </dgm:pt>
    <dgm:pt modelId="{C4C93BC6-E644-4AEA-9A53-E2B8AA30F4D0}" type="parTrans" cxnId="{E75C294B-0437-4044-A123-E326FE10FA83}">
      <dgm:prSet/>
      <dgm:spPr/>
      <dgm:t>
        <a:bodyPr/>
        <a:lstStyle/>
        <a:p>
          <a:endParaRPr lang="en-IN" sz="1600"/>
        </a:p>
      </dgm:t>
    </dgm:pt>
    <dgm:pt modelId="{19018B55-9009-4D5A-9EBA-56EEA0F55F87}" type="sibTrans" cxnId="{E75C294B-0437-4044-A123-E326FE10FA83}">
      <dgm:prSet/>
      <dgm:spPr/>
      <dgm:t>
        <a:bodyPr/>
        <a:lstStyle/>
        <a:p>
          <a:endParaRPr lang="en-IN"/>
        </a:p>
      </dgm:t>
    </dgm:pt>
    <dgm:pt modelId="{3F0A1465-7BFF-43DD-AB85-1FF9776B6118}">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ROOMS</a:t>
          </a:r>
          <a:endParaRPr lang="en-IN" sz="2000" b="1" dirty="0"/>
        </a:p>
      </dgm:t>
    </dgm:pt>
    <dgm:pt modelId="{05C71FC1-65F6-4137-A71D-BE8AFECED2BE}" type="sibTrans" cxnId="{D4B0C99B-9977-4039-915E-37279D201A3E}">
      <dgm:prSet/>
      <dgm:spPr/>
      <dgm:t>
        <a:bodyPr/>
        <a:lstStyle/>
        <a:p>
          <a:endParaRPr lang="en-IN"/>
        </a:p>
      </dgm:t>
    </dgm:pt>
    <dgm:pt modelId="{4AEFC235-BB16-45AD-9D81-A073FF1D3540}" type="parTrans" cxnId="{D4B0C99B-9977-4039-915E-37279D201A3E}">
      <dgm:prSet/>
      <dgm:spPr/>
      <dgm:t>
        <a:bodyPr/>
        <a:lstStyle/>
        <a:p>
          <a:endParaRPr lang="en-IN" sz="1600"/>
        </a:p>
      </dgm:t>
    </dgm:pt>
    <dgm:pt modelId="{3D8DF61A-2378-4BB9-A743-C6D97850AA10}">
      <dgm:prSet phldrT="[Text]" custT="1">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sz="2000" b="1" dirty="0"/>
            <a:t>CONTACT</a:t>
          </a:r>
          <a:endParaRPr lang="en-IN" sz="2000" b="1" dirty="0"/>
        </a:p>
      </dgm:t>
    </dgm:pt>
    <dgm:pt modelId="{0D47CC3D-1084-4F61-A7A6-1FB5B8F821D9}" type="parTrans" cxnId="{47528CA0-F470-46B9-B145-FEA8E4A47EA5}">
      <dgm:prSet/>
      <dgm:spPr/>
      <dgm:t>
        <a:bodyPr/>
        <a:lstStyle/>
        <a:p>
          <a:endParaRPr lang="en-IN"/>
        </a:p>
      </dgm:t>
    </dgm:pt>
    <dgm:pt modelId="{6DD1C651-341C-458A-8078-9B80B31CEE24}" type="sibTrans" cxnId="{47528CA0-F470-46B9-B145-FEA8E4A47EA5}">
      <dgm:prSet/>
      <dgm:spPr/>
      <dgm:t>
        <a:bodyPr/>
        <a:lstStyle/>
        <a:p>
          <a:endParaRPr lang="en-IN"/>
        </a:p>
      </dgm:t>
    </dgm:pt>
    <dgm:pt modelId="{60DA8E17-009E-4AD0-9286-F095E6E2439D}" type="pres">
      <dgm:prSet presAssocID="{8CE9DBB9-4171-43B7-9D7A-39784039BC56}" presName="hierChild1" presStyleCnt="0">
        <dgm:presLayoutVars>
          <dgm:orgChart val="1"/>
          <dgm:chPref val="1"/>
          <dgm:dir/>
          <dgm:animOne val="branch"/>
          <dgm:animLvl val="lvl"/>
          <dgm:resizeHandles/>
        </dgm:presLayoutVars>
      </dgm:prSet>
      <dgm:spPr/>
    </dgm:pt>
    <dgm:pt modelId="{2C002E1E-D3B6-47E2-92B8-9B493E0E7E6E}" type="pres">
      <dgm:prSet presAssocID="{D2CD90D2-B689-4DCC-BB07-5E58BF56F480}" presName="hierRoot1" presStyleCnt="0">
        <dgm:presLayoutVars>
          <dgm:hierBranch val="init"/>
        </dgm:presLayoutVars>
      </dgm:prSet>
      <dgm:spPr/>
    </dgm:pt>
    <dgm:pt modelId="{1BDB0D5C-FFE1-4D47-9595-D8FF6D59F360}" type="pres">
      <dgm:prSet presAssocID="{D2CD90D2-B689-4DCC-BB07-5E58BF56F480}" presName="rootComposite1" presStyleCnt="0"/>
      <dgm:spPr/>
    </dgm:pt>
    <dgm:pt modelId="{C5EB023F-8595-437B-87C1-4EE8D0FBC487}" type="pres">
      <dgm:prSet presAssocID="{D2CD90D2-B689-4DCC-BB07-5E58BF56F480}" presName="rootText1" presStyleLbl="node0" presStyleIdx="0" presStyleCnt="1" custScaleX="221057" custLinFactNeighborX="-3202" custLinFactNeighborY="-34579">
        <dgm:presLayoutVars>
          <dgm:chPref val="3"/>
        </dgm:presLayoutVars>
      </dgm:prSet>
      <dgm:spPr/>
    </dgm:pt>
    <dgm:pt modelId="{D8FBB703-5A1E-4B36-A17B-CDF39490C180}" type="pres">
      <dgm:prSet presAssocID="{D2CD90D2-B689-4DCC-BB07-5E58BF56F480}" presName="rootConnector1" presStyleLbl="node1" presStyleIdx="0" presStyleCnt="0"/>
      <dgm:spPr/>
    </dgm:pt>
    <dgm:pt modelId="{F444A780-FA40-4EB5-AA45-4141A04AE978}" type="pres">
      <dgm:prSet presAssocID="{D2CD90D2-B689-4DCC-BB07-5E58BF56F480}" presName="hierChild2" presStyleCnt="0"/>
      <dgm:spPr/>
    </dgm:pt>
    <dgm:pt modelId="{56F02C98-037D-444C-A54F-5114D4EC06FF}" type="pres">
      <dgm:prSet presAssocID="{6EE52B35-C867-4F78-B6E1-97ECA9AEBB4D}" presName="Name37" presStyleLbl="parChTrans1D2" presStyleIdx="0" presStyleCnt="7"/>
      <dgm:spPr/>
    </dgm:pt>
    <dgm:pt modelId="{26294D5D-D5ED-4ED7-9A85-8385E3EE949B}" type="pres">
      <dgm:prSet presAssocID="{E4F04351-B850-4C3B-82F3-942554080CFD}" presName="hierRoot2" presStyleCnt="0">
        <dgm:presLayoutVars>
          <dgm:hierBranch val="init"/>
        </dgm:presLayoutVars>
      </dgm:prSet>
      <dgm:spPr/>
    </dgm:pt>
    <dgm:pt modelId="{7228EBAB-5BAB-4E3F-B2A3-B6108CFA500A}" type="pres">
      <dgm:prSet presAssocID="{E4F04351-B850-4C3B-82F3-942554080CFD}" presName="rootComposite" presStyleCnt="0"/>
      <dgm:spPr/>
    </dgm:pt>
    <dgm:pt modelId="{643A580B-326C-45E8-8DC5-E238F768F1D8}" type="pres">
      <dgm:prSet presAssocID="{E4F04351-B850-4C3B-82F3-942554080CFD}" presName="rootText" presStyleLbl="node2" presStyleIdx="0" presStyleCnt="7">
        <dgm:presLayoutVars>
          <dgm:chPref val="3"/>
        </dgm:presLayoutVars>
      </dgm:prSet>
      <dgm:spPr/>
    </dgm:pt>
    <dgm:pt modelId="{189DCE74-CD0D-463B-A517-C29633874B46}" type="pres">
      <dgm:prSet presAssocID="{E4F04351-B850-4C3B-82F3-942554080CFD}" presName="rootConnector" presStyleLbl="node2" presStyleIdx="0" presStyleCnt="7"/>
      <dgm:spPr/>
    </dgm:pt>
    <dgm:pt modelId="{4A2A3BAF-19FD-4A4A-9515-7A1C254B4B45}" type="pres">
      <dgm:prSet presAssocID="{E4F04351-B850-4C3B-82F3-942554080CFD}" presName="hierChild4" presStyleCnt="0"/>
      <dgm:spPr/>
    </dgm:pt>
    <dgm:pt modelId="{083452CC-8DFA-4C22-B08E-063D2F2C18FE}" type="pres">
      <dgm:prSet presAssocID="{829A3D3E-0096-4277-8758-A61491BDBB4D}" presName="Name37" presStyleLbl="parChTrans1D3" presStyleIdx="0" presStyleCnt="6"/>
      <dgm:spPr/>
    </dgm:pt>
    <dgm:pt modelId="{88F8126A-7E70-4A13-BD95-31127950829C}" type="pres">
      <dgm:prSet presAssocID="{ECDD5068-D679-425F-9010-C6F5015C70F8}" presName="hierRoot2" presStyleCnt="0">
        <dgm:presLayoutVars>
          <dgm:hierBranch val="init"/>
        </dgm:presLayoutVars>
      </dgm:prSet>
      <dgm:spPr/>
    </dgm:pt>
    <dgm:pt modelId="{BE435B67-D97E-4626-8296-6269A63FF804}" type="pres">
      <dgm:prSet presAssocID="{ECDD5068-D679-425F-9010-C6F5015C70F8}" presName="rootComposite" presStyleCnt="0"/>
      <dgm:spPr/>
    </dgm:pt>
    <dgm:pt modelId="{A0EEC3E9-D936-4CC0-9AB2-F53B8BB16635}" type="pres">
      <dgm:prSet presAssocID="{ECDD5068-D679-425F-9010-C6F5015C70F8}" presName="rootText" presStyleLbl="node3" presStyleIdx="0" presStyleCnt="6">
        <dgm:presLayoutVars>
          <dgm:chPref val="3"/>
        </dgm:presLayoutVars>
      </dgm:prSet>
      <dgm:spPr/>
    </dgm:pt>
    <dgm:pt modelId="{EE8399CF-CA4E-43D5-BF64-A203381C5A48}" type="pres">
      <dgm:prSet presAssocID="{ECDD5068-D679-425F-9010-C6F5015C70F8}" presName="rootConnector" presStyleLbl="node3" presStyleIdx="0" presStyleCnt="6"/>
      <dgm:spPr/>
    </dgm:pt>
    <dgm:pt modelId="{078C8EC0-4DAE-4737-A483-270CB8EC4E0F}" type="pres">
      <dgm:prSet presAssocID="{ECDD5068-D679-425F-9010-C6F5015C70F8}" presName="hierChild4" presStyleCnt="0"/>
      <dgm:spPr/>
    </dgm:pt>
    <dgm:pt modelId="{FF1D9507-2E2E-4E3D-97A2-17348A6BB1F7}" type="pres">
      <dgm:prSet presAssocID="{ECDD5068-D679-425F-9010-C6F5015C70F8}" presName="hierChild5" presStyleCnt="0"/>
      <dgm:spPr/>
    </dgm:pt>
    <dgm:pt modelId="{97C8E3F1-92D2-4039-AF9A-1D6C5932D751}" type="pres">
      <dgm:prSet presAssocID="{E4F04351-B850-4C3B-82F3-942554080CFD}" presName="hierChild5" presStyleCnt="0"/>
      <dgm:spPr/>
    </dgm:pt>
    <dgm:pt modelId="{A6C0A7CF-FD6F-4B52-8965-353D250C4B40}" type="pres">
      <dgm:prSet presAssocID="{C0F759AD-0A2E-4512-A1D5-5C7F24FD4A72}" presName="Name37" presStyleLbl="parChTrans1D2" presStyleIdx="1" presStyleCnt="7"/>
      <dgm:spPr/>
    </dgm:pt>
    <dgm:pt modelId="{EA27C2E1-8534-48C1-81BF-DD94B7D060EA}" type="pres">
      <dgm:prSet presAssocID="{0A8CDBB1-B685-4621-A789-EFC9C8BB6E7F}" presName="hierRoot2" presStyleCnt="0">
        <dgm:presLayoutVars>
          <dgm:hierBranch val="init"/>
        </dgm:presLayoutVars>
      </dgm:prSet>
      <dgm:spPr/>
    </dgm:pt>
    <dgm:pt modelId="{F3FB8F59-C988-4BF7-A669-1C7A32E66D59}" type="pres">
      <dgm:prSet presAssocID="{0A8CDBB1-B685-4621-A789-EFC9C8BB6E7F}" presName="rootComposite" presStyleCnt="0"/>
      <dgm:spPr/>
    </dgm:pt>
    <dgm:pt modelId="{E5BFE714-AC50-4F11-8180-52D86DA60F31}" type="pres">
      <dgm:prSet presAssocID="{0A8CDBB1-B685-4621-A789-EFC9C8BB6E7F}" presName="rootText" presStyleLbl="node2" presStyleIdx="1" presStyleCnt="7">
        <dgm:presLayoutVars>
          <dgm:chPref val="3"/>
        </dgm:presLayoutVars>
      </dgm:prSet>
      <dgm:spPr/>
    </dgm:pt>
    <dgm:pt modelId="{F057601D-F2F5-4C1A-A78E-5C190CFB1250}" type="pres">
      <dgm:prSet presAssocID="{0A8CDBB1-B685-4621-A789-EFC9C8BB6E7F}" presName="rootConnector" presStyleLbl="node2" presStyleIdx="1" presStyleCnt="7"/>
      <dgm:spPr/>
    </dgm:pt>
    <dgm:pt modelId="{11822B97-667A-4EDD-B2F3-279E3F60F2DF}" type="pres">
      <dgm:prSet presAssocID="{0A8CDBB1-B685-4621-A789-EFC9C8BB6E7F}" presName="hierChild4" presStyleCnt="0"/>
      <dgm:spPr/>
    </dgm:pt>
    <dgm:pt modelId="{99489045-25D2-47C9-81EF-B8DE9E6EA4A7}" type="pres">
      <dgm:prSet presAssocID="{4AEFC235-BB16-45AD-9D81-A073FF1D3540}" presName="Name37" presStyleLbl="parChTrans1D3" presStyleIdx="1" presStyleCnt="6"/>
      <dgm:spPr/>
    </dgm:pt>
    <dgm:pt modelId="{75D32940-9C37-42AB-98A8-6146BB853879}" type="pres">
      <dgm:prSet presAssocID="{3F0A1465-7BFF-43DD-AB85-1FF9776B6118}" presName="hierRoot2" presStyleCnt="0">
        <dgm:presLayoutVars>
          <dgm:hierBranch val="init"/>
        </dgm:presLayoutVars>
      </dgm:prSet>
      <dgm:spPr/>
    </dgm:pt>
    <dgm:pt modelId="{7B5A04EC-70F2-4016-8C5E-6BB6FF1D7998}" type="pres">
      <dgm:prSet presAssocID="{3F0A1465-7BFF-43DD-AB85-1FF9776B6118}" presName="rootComposite" presStyleCnt="0"/>
      <dgm:spPr/>
    </dgm:pt>
    <dgm:pt modelId="{C14CF11E-6B4D-43DF-AFBC-ABE4482C767B}" type="pres">
      <dgm:prSet presAssocID="{3F0A1465-7BFF-43DD-AB85-1FF9776B6118}" presName="rootText" presStyleLbl="node3" presStyleIdx="1" presStyleCnt="6">
        <dgm:presLayoutVars>
          <dgm:chPref val="3"/>
        </dgm:presLayoutVars>
      </dgm:prSet>
      <dgm:spPr/>
    </dgm:pt>
    <dgm:pt modelId="{AA1785FD-1E87-4B3F-861D-768A627FB800}" type="pres">
      <dgm:prSet presAssocID="{3F0A1465-7BFF-43DD-AB85-1FF9776B6118}" presName="rootConnector" presStyleLbl="node3" presStyleIdx="1" presStyleCnt="6"/>
      <dgm:spPr/>
    </dgm:pt>
    <dgm:pt modelId="{2454F985-0F20-4B3C-B3BE-0A1C9D5C7E60}" type="pres">
      <dgm:prSet presAssocID="{3F0A1465-7BFF-43DD-AB85-1FF9776B6118}" presName="hierChild4" presStyleCnt="0"/>
      <dgm:spPr/>
    </dgm:pt>
    <dgm:pt modelId="{B6E095BE-D906-428E-A445-FBC05CE7241D}" type="pres">
      <dgm:prSet presAssocID="{3F0A1465-7BFF-43DD-AB85-1FF9776B6118}" presName="hierChild5" presStyleCnt="0"/>
      <dgm:spPr/>
    </dgm:pt>
    <dgm:pt modelId="{22ECEC16-FCA6-45F9-A920-E385E938DBA3}" type="pres">
      <dgm:prSet presAssocID="{0A8CDBB1-B685-4621-A789-EFC9C8BB6E7F}" presName="hierChild5" presStyleCnt="0"/>
      <dgm:spPr/>
    </dgm:pt>
    <dgm:pt modelId="{4BD3A0B1-0CAF-4F5B-B388-342420CE2F76}" type="pres">
      <dgm:prSet presAssocID="{99F7E62F-013F-4C71-9DC2-109AFEC34513}" presName="Name37" presStyleLbl="parChTrans1D2" presStyleIdx="2" presStyleCnt="7"/>
      <dgm:spPr/>
    </dgm:pt>
    <dgm:pt modelId="{1567D26E-1938-4758-BECA-99E8FEB15993}" type="pres">
      <dgm:prSet presAssocID="{A4B405FC-7FF4-4EB4-B365-CD2FD97504D9}" presName="hierRoot2" presStyleCnt="0">
        <dgm:presLayoutVars>
          <dgm:hierBranch val="init"/>
        </dgm:presLayoutVars>
      </dgm:prSet>
      <dgm:spPr/>
    </dgm:pt>
    <dgm:pt modelId="{C301799C-23DA-4F41-AAB5-6E76832C5AF1}" type="pres">
      <dgm:prSet presAssocID="{A4B405FC-7FF4-4EB4-B365-CD2FD97504D9}" presName="rootComposite" presStyleCnt="0"/>
      <dgm:spPr/>
    </dgm:pt>
    <dgm:pt modelId="{6CB989E5-3745-4D54-8C4B-57463FB0964E}" type="pres">
      <dgm:prSet presAssocID="{A4B405FC-7FF4-4EB4-B365-CD2FD97504D9}" presName="rootText" presStyleLbl="node2" presStyleIdx="2" presStyleCnt="7">
        <dgm:presLayoutVars>
          <dgm:chPref val="3"/>
        </dgm:presLayoutVars>
      </dgm:prSet>
      <dgm:spPr/>
    </dgm:pt>
    <dgm:pt modelId="{BF76A646-5593-4D62-9FA5-088F5ED3B16D}" type="pres">
      <dgm:prSet presAssocID="{A4B405FC-7FF4-4EB4-B365-CD2FD97504D9}" presName="rootConnector" presStyleLbl="node2" presStyleIdx="2" presStyleCnt="7"/>
      <dgm:spPr/>
    </dgm:pt>
    <dgm:pt modelId="{4FD3504B-B250-4548-9EFE-8ED5E381D584}" type="pres">
      <dgm:prSet presAssocID="{A4B405FC-7FF4-4EB4-B365-CD2FD97504D9}" presName="hierChild4" presStyleCnt="0"/>
      <dgm:spPr/>
    </dgm:pt>
    <dgm:pt modelId="{9C08DB3A-7987-46A8-AFCD-0EFDBE8D4C97}" type="pres">
      <dgm:prSet presAssocID="{7AF2D1FC-BEB2-4E19-81D9-BBB2FB57B99F}" presName="Name37" presStyleLbl="parChTrans1D3" presStyleIdx="2" presStyleCnt="6"/>
      <dgm:spPr/>
    </dgm:pt>
    <dgm:pt modelId="{EC3B7BC3-8E34-4BCD-B748-EDD7CA3BC2F3}" type="pres">
      <dgm:prSet presAssocID="{7BC5D62B-9D62-419D-B622-42E8851D98F0}" presName="hierRoot2" presStyleCnt="0">
        <dgm:presLayoutVars>
          <dgm:hierBranch val="init"/>
        </dgm:presLayoutVars>
      </dgm:prSet>
      <dgm:spPr/>
    </dgm:pt>
    <dgm:pt modelId="{E4447B8E-086B-4943-9C96-7B2EC55A1A54}" type="pres">
      <dgm:prSet presAssocID="{7BC5D62B-9D62-419D-B622-42E8851D98F0}" presName="rootComposite" presStyleCnt="0"/>
      <dgm:spPr/>
    </dgm:pt>
    <dgm:pt modelId="{6D6292CC-BE07-4CCA-A698-06B5C87531EE}" type="pres">
      <dgm:prSet presAssocID="{7BC5D62B-9D62-419D-B622-42E8851D98F0}" presName="rootText" presStyleLbl="node3" presStyleIdx="2" presStyleCnt="6">
        <dgm:presLayoutVars>
          <dgm:chPref val="3"/>
        </dgm:presLayoutVars>
      </dgm:prSet>
      <dgm:spPr/>
    </dgm:pt>
    <dgm:pt modelId="{3153132E-A55D-4B3C-96F4-684395CEF231}" type="pres">
      <dgm:prSet presAssocID="{7BC5D62B-9D62-419D-B622-42E8851D98F0}" presName="rootConnector" presStyleLbl="node3" presStyleIdx="2" presStyleCnt="6"/>
      <dgm:spPr/>
    </dgm:pt>
    <dgm:pt modelId="{2A069B5D-E96F-4979-B04F-2BA799D4A4AC}" type="pres">
      <dgm:prSet presAssocID="{7BC5D62B-9D62-419D-B622-42E8851D98F0}" presName="hierChild4" presStyleCnt="0"/>
      <dgm:spPr/>
    </dgm:pt>
    <dgm:pt modelId="{06AE9730-3D5F-44D2-B2CA-647617924EBD}" type="pres">
      <dgm:prSet presAssocID="{7BC5D62B-9D62-419D-B622-42E8851D98F0}" presName="hierChild5" presStyleCnt="0"/>
      <dgm:spPr/>
    </dgm:pt>
    <dgm:pt modelId="{058608C5-CBA3-4710-8F25-BCF33951695F}" type="pres">
      <dgm:prSet presAssocID="{A4B405FC-7FF4-4EB4-B365-CD2FD97504D9}" presName="hierChild5" presStyleCnt="0"/>
      <dgm:spPr/>
    </dgm:pt>
    <dgm:pt modelId="{AF98E458-7A32-48FF-8EEA-7DFBC13846F7}" type="pres">
      <dgm:prSet presAssocID="{20190C43-4F29-4CC1-BA3E-1047AD94243C}" presName="Name37" presStyleLbl="parChTrans1D2" presStyleIdx="3" presStyleCnt="7"/>
      <dgm:spPr/>
    </dgm:pt>
    <dgm:pt modelId="{06D8F94B-8D5D-41E1-8D8F-0C4A12D43302}" type="pres">
      <dgm:prSet presAssocID="{E1D77D3E-A5C2-42B3-A14B-02F7B7BA551A}" presName="hierRoot2" presStyleCnt="0">
        <dgm:presLayoutVars>
          <dgm:hierBranch val="init"/>
        </dgm:presLayoutVars>
      </dgm:prSet>
      <dgm:spPr/>
    </dgm:pt>
    <dgm:pt modelId="{4FBF10A1-6229-4003-90F8-E966E4852CFE}" type="pres">
      <dgm:prSet presAssocID="{E1D77D3E-A5C2-42B3-A14B-02F7B7BA551A}" presName="rootComposite" presStyleCnt="0"/>
      <dgm:spPr/>
    </dgm:pt>
    <dgm:pt modelId="{55CD4A4B-A034-4282-820F-B97BF0341F04}" type="pres">
      <dgm:prSet presAssocID="{E1D77D3E-A5C2-42B3-A14B-02F7B7BA551A}" presName="rootText" presStyleLbl="node2" presStyleIdx="3" presStyleCnt="7">
        <dgm:presLayoutVars>
          <dgm:chPref val="3"/>
        </dgm:presLayoutVars>
      </dgm:prSet>
      <dgm:spPr/>
    </dgm:pt>
    <dgm:pt modelId="{53123CBF-29EF-4C2C-BB19-DAFFEEBC1D76}" type="pres">
      <dgm:prSet presAssocID="{E1D77D3E-A5C2-42B3-A14B-02F7B7BA551A}" presName="rootConnector" presStyleLbl="node2" presStyleIdx="3" presStyleCnt="7"/>
      <dgm:spPr/>
    </dgm:pt>
    <dgm:pt modelId="{AF23ABB4-7809-4A68-B94D-694823A90E56}" type="pres">
      <dgm:prSet presAssocID="{E1D77D3E-A5C2-42B3-A14B-02F7B7BA551A}" presName="hierChild4" presStyleCnt="0"/>
      <dgm:spPr/>
    </dgm:pt>
    <dgm:pt modelId="{6AC4AA74-EBF9-45BF-9644-81B8AE914379}" type="pres">
      <dgm:prSet presAssocID="{3CBF8E59-DCAB-405D-8390-E67F565947D7}" presName="Name37" presStyleLbl="parChTrans1D3" presStyleIdx="3" presStyleCnt="6"/>
      <dgm:spPr/>
    </dgm:pt>
    <dgm:pt modelId="{80F94412-0E22-4FCC-9DFE-5D09A13B09CF}" type="pres">
      <dgm:prSet presAssocID="{3CC7D9BB-ADC8-4CD7-B7A1-13AE8E89CCC3}" presName="hierRoot2" presStyleCnt="0">
        <dgm:presLayoutVars>
          <dgm:hierBranch val="init"/>
        </dgm:presLayoutVars>
      </dgm:prSet>
      <dgm:spPr/>
    </dgm:pt>
    <dgm:pt modelId="{EACE05CA-0571-4E1A-B734-34AF554E4019}" type="pres">
      <dgm:prSet presAssocID="{3CC7D9BB-ADC8-4CD7-B7A1-13AE8E89CCC3}" presName="rootComposite" presStyleCnt="0"/>
      <dgm:spPr/>
    </dgm:pt>
    <dgm:pt modelId="{3941E53A-1D21-4908-80D7-F590667CA4FD}" type="pres">
      <dgm:prSet presAssocID="{3CC7D9BB-ADC8-4CD7-B7A1-13AE8E89CCC3}" presName="rootText" presStyleLbl="node3" presStyleIdx="3" presStyleCnt="6">
        <dgm:presLayoutVars>
          <dgm:chPref val="3"/>
        </dgm:presLayoutVars>
      </dgm:prSet>
      <dgm:spPr/>
    </dgm:pt>
    <dgm:pt modelId="{C2D60A7F-371D-4097-9106-213D25DAB2AB}" type="pres">
      <dgm:prSet presAssocID="{3CC7D9BB-ADC8-4CD7-B7A1-13AE8E89CCC3}" presName="rootConnector" presStyleLbl="node3" presStyleIdx="3" presStyleCnt="6"/>
      <dgm:spPr/>
    </dgm:pt>
    <dgm:pt modelId="{C2A3A2A3-53AB-432D-A187-83A4263504B9}" type="pres">
      <dgm:prSet presAssocID="{3CC7D9BB-ADC8-4CD7-B7A1-13AE8E89CCC3}" presName="hierChild4" presStyleCnt="0"/>
      <dgm:spPr/>
    </dgm:pt>
    <dgm:pt modelId="{E495A8A5-64A4-4914-9A00-83EBBE77E9F0}" type="pres">
      <dgm:prSet presAssocID="{3CC7D9BB-ADC8-4CD7-B7A1-13AE8E89CCC3}" presName="hierChild5" presStyleCnt="0"/>
      <dgm:spPr/>
    </dgm:pt>
    <dgm:pt modelId="{254EED6C-D10F-4DB4-B859-D596D21B19EB}" type="pres">
      <dgm:prSet presAssocID="{E1D77D3E-A5C2-42B3-A14B-02F7B7BA551A}" presName="hierChild5" presStyleCnt="0"/>
      <dgm:spPr/>
    </dgm:pt>
    <dgm:pt modelId="{1513369A-60A1-4330-BB6B-0C481D156E11}" type="pres">
      <dgm:prSet presAssocID="{8032ED78-28DC-4B52-828B-E9B8D50A53CF}" presName="Name37" presStyleLbl="parChTrans1D2" presStyleIdx="4" presStyleCnt="7"/>
      <dgm:spPr/>
    </dgm:pt>
    <dgm:pt modelId="{909A1351-3A95-42B1-BC59-F5E5C5A757A4}" type="pres">
      <dgm:prSet presAssocID="{F0F76000-2BDD-4FA6-8650-2789C356C9C2}" presName="hierRoot2" presStyleCnt="0">
        <dgm:presLayoutVars>
          <dgm:hierBranch val="init"/>
        </dgm:presLayoutVars>
      </dgm:prSet>
      <dgm:spPr/>
    </dgm:pt>
    <dgm:pt modelId="{13047D44-71EE-44ED-ABFD-75F74473A092}" type="pres">
      <dgm:prSet presAssocID="{F0F76000-2BDD-4FA6-8650-2789C356C9C2}" presName="rootComposite" presStyleCnt="0"/>
      <dgm:spPr/>
    </dgm:pt>
    <dgm:pt modelId="{65740045-26B9-4F18-9609-BBFEA52C3931}" type="pres">
      <dgm:prSet presAssocID="{F0F76000-2BDD-4FA6-8650-2789C356C9C2}" presName="rootText" presStyleLbl="node2" presStyleIdx="4" presStyleCnt="7" custScaleX="108860">
        <dgm:presLayoutVars>
          <dgm:chPref val="3"/>
        </dgm:presLayoutVars>
      </dgm:prSet>
      <dgm:spPr/>
    </dgm:pt>
    <dgm:pt modelId="{576A767C-B877-4AA5-A573-50B26250F3E6}" type="pres">
      <dgm:prSet presAssocID="{F0F76000-2BDD-4FA6-8650-2789C356C9C2}" presName="rootConnector" presStyleLbl="node2" presStyleIdx="4" presStyleCnt="7"/>
      <dgm:spPr/>
    </dgm:pt>
    <dgm:pt modelId="{4EE129E7-A9E3-49F9-96B9-DC5D9493EA44}" type="pres">
      <dgm:prSet presAssocID="{F0F76000-2BDD-4FA6-8650-2789C356C9C2}" presName="hierChild4" presStyleCnt="0"/>
      <dgm:spPr/>
    </dgm:pt>
    <dgm:pt modelId="{D9D0A009-64DF-4F1A-B798-CD6EFA17B87D}" type="pres">
      <dgm:prSet presAssocID="{2508A16C-06DB-4683-9C58-FB6ED0A85FC8}" presName="Name37" presStyleLbl="parChTrans1D3" presStyleIdx="4" presStyleCnt="6"/>
      <dgm:spPr/>
    </dgm:pt>
    <dgm:pt modelId="{84A5E525-FE5B-4E66-8287-3BE009E586A1}" type="pres">
      <dgm:prSet presAssocID="{34424327-86B5-4578-B92A-1C1FE228F0F8}" presName="hierRoot2" presStyleCnt="0">
        <dgm:presLayoutVars>
          <dgm:hierBranch val="init"/>
        </dgm:presLayoutVars>
      </dgm:prSet>
      <dgm:spPr/>
    </dgm:pt>
    <dgm:pt modelId="{6A105671-3CCF-4620-9236-C4250B4199A3}" type="pres">
      <dgm:prSet presAssocID="{34424327-86B5-4578-B92A-1C1FE228F0F8}" presName="rootComposite" presStyleCnt="0"/>
      <dgm:spPr/>
    </dgm:pt>
    <dgm:pt modelId="{44FE7157-FD6D-46DA-9D51-BAB844B99E31}" type="pres">
      <dgm:prSet presAssocID="{34424327-86B5-4578-B92A-1C1FE228F0F8}" presName="rootText" presStyleLbl="node3" presStyleIdx="4" presStyleCnt="6">
        <dgm:presLayoutVars>
          <dgm:chPref val="3"/>
        </dgm:presLayoutVars>
      </dgm:prSet>
      <dgm:spPr/>
    </dgm:pt>
    <dgm:pt modelId="{D9BC99AB-8F76-4A3D-B822-E9FC470686BE}" type="pres">
      <dgm:prSet presAssocID="{34424327-86B5-4578-B92A-1C1FE228F0F8}" presName="rootConnector" presStyleLbl="node3" presStyleIdx="4" presStyleCnt="6"/>
      <dgm:spPr/>
    </dgm:pt>
    <dgm:pt modelId="{96527E22-6240-47A3-BD6C-93D99F400CC0}" type="pres">
      <dgm:prSet presAssocID="{34424327-86B5-4578-B92A-1C1FE228F0F8}" presName="hierChild4" presStyleCnt="0"/>
      <dgm:spPr/>
    </dgm:pt>
    <dgm:pt modelId="{4F6240DD-545A-4FBD-A028-8F3013E034EF}" type="pres">
      <dgm:prSet presAssocID="{34424327-86B5-4578-B92A-1C1FE228F0F8}" presName="hierChild5" presStyleCnt="0"/>
      <dgm:spPr/>
    </dgm:pt>
    <dgm:pt modelId="{40A67F19-01B8-4BC3-B8C0-E44C72B76008}" type="pres">
      <dgm:prSet presAssocID="{F0F76000-2BDD-4FA6-8650-2789C356C9C2}" presName="hierChild5" presStyleCnt="0"/>
      <dgm:spPr/>
    </dgm:pt>
    <dgm:pt modelId="{A5788CE6-8AE9-4F52-8888-194E1F46435E}" type="pres">
      <dgm:prSet presAssocID="{89E9D9FA-C31B-48F9-8DAE-4E54E5C351D5}" presName="Name37" presStyleLbl="parChTrans1D2" presStyleIdx="5" presStyleCnt="7"/>
      <dgm:spPr/>
    </dgm:pt>
    <dgm:pt modelId="{38BA2303-479D-4E5D-AB86-B119CDC203E1}" type="pres">
      <dgm:prSet presAssocID="{9856214A-C6E1-48A9-BB23-6795F5247549}" presName="hierRoot2" presStyleCnt="0">
        <dgm:presLayoutVars>
          <dgm:hierBranch val="init"/>
        </dgm:presLayoutVars>
      </dgm:prSet>
      <dgm:spPr/>
    </dgm:pt>
    <dgm:pt modelId="{2BD64828-86BD-4C09-AC86-B5A19F0CE464}" type="pres">
      <dgm:prSet presAssocID="{9856214A-C6E1-48A9-BB23-6795F5247549}" presName="rootComposite" presStyleCnt="0"/>
      <dgm:spPr/>
    </dgm:pt>
    <dgm:pt modelId="{444465CD-1C8B-4196-AB54-69AA2B09FD05}" type="pres">
      <dgm:prSet presAssocID="{9856214A-C6E1-48A9-BB23-6795F5247549}" presName="rootText" presStyleLbl="node2" presStyleIdx="5" presStyleCnt="7">
        <dgm:presLayoutVars>
          <dgm:chPref val="3"/>
        </dgm:presLayoutVars>
      </dgm:prSet>
      <dgm:spPr/>
    </dgm:pt>
    <dgm:pt modelId="{A3EB48EE-3A40-4C66-B8A9-61F87C67CCE2}" type="pres">
      <dgm:prSet presAssocID="{9856214A-C6E1-48A9-BB23-6795F5247549}" presName="rootConnector" presStyleLbl="node2" presStyleIdx="5" presStyleCnt="7"/>
      <dgm:spPr/>
    </dgm:pt>
    <dgm:pt modelId="{E8EA6A15-06A2-4B14-BF2A-65C9C71243D0}" type="pres">
      <dgm:prSet presAssocID="{9856214A-C6E1-48A9-BB23-6795F5247549}" presName="hierChild4" presStyleCnt="0"/>
      <dgm:spPr/>
    </dgm:pt>
    <dgm:pt modelId="{AE674864-6A92-490D-9C39-517073BEDE26}" type="pres">
      <dgm:prSet presAssocID="{C4C93BC6-E644-4AEA-9A53-E2B8AA30F4D0}" presName="Name37" presStyleLbl="parChTrans1D3" presStyleIdx="5" presStyleCnt="6"/>
      <dgm:spPr/>
    </dgm:pt>
    <dgm:pt modelId="{721434C1-6A0D-44A9-8FDA-5EAD66DA6537}" type="pres">
      <dgm:prSet presAssocID="{1BC478A3-763A-4140-AC15-CB6B0593D6FB}" presName="hierRoot2" presStyleCnt="0">
        <dgm:presLayoutVars>
          <dgm:hierBranch val="init"/>
        </dgm:presLayoutVars>
      </dgm:prSet>
      <dgm:spPr/>
    </dgm:pt>
    <dgm:pt modelId="{A0DB7393-2521-49B2-BE4E-2E4E742EBA13}" type="pres">
      <dgm:prSet presAssocID="{1BC478A3-763A-4140-AC15-CB6B0593D6FB}" presName="rootComposite" presStyleCnt="0"/>
      <dgm:spPr/>
    </dgm:pt>
    <dgm:pt modelId="{1361A021-F388-44D8-A2DC-209C26196710}" type="pres">
      <dgm:prSet presAssocID="{1BC478A3-763A-4140-AC15-CB6B0593D6FB}" presName="rootText" presStyleLbl="node3" presStyleIdx="5" presStyleCnt="6">
        <dgm:presLayoutVars>
          <dgm:chPref val="3"/>
        </dgm:presLayoutVars>
      </dgm:prSet>
      <dgm:spPr/>
    </dgm:pt>
    <dgm:pt modelId="{2C4F43FB-FC65-41AC-AFDE-73164E9973D3}" type="pres">
      <dgm:prSet presAssocID="{1BC478A3-763A-4140-AC15-CB6B0593D6FB}" presName="rootConnector" presStyleLbl="node3" presStyleIdx="5" presStyleCnt="6"/>
      <dgm:spPr/>
    </dgm:pt>
    <dgm:pt modelId="{71338A37-C361-432F-A9D0-708829E581DC}" type="pres">
      <dgm:prSet presAssocID="{1BC478A3-763A-4140-AC15-CB6B0593D6FB}" presName="hierChild4" presStyleCnt="0"/>
      <dgm:spPr/>
    </dgm:pt>
    <dgm:pt modelId="{34BC19B8-8D3E-45CA-8DBA-DCC476866A3F}" type="pres">
      <dgm:prSet presAssocID="{1BC478A3-763A-4140-AC15-CB6B0593D6FB}" presName="hierChild5" presStyleCnt="0"/>
      <dgm:spPr/>
    </dgm:pt>
    <dgm:pt modelId="{FCF2ECDB-1D21-4A63-A2C5-674D218B0577}" type="pres">
      <dgm:prSet presAssocID="{9856214A-C6E1-48A9-BB23-6795F5247549}" presName="hierChild5" presStyleCnt="0"/>
      <dgm:spPr/>
    </dgm:pt>
    <dgm:pt modelId="{AA1B0C30-4BE7-459A-8EC7-B031DF598D87}" type="pres">
      <dgm:prSet presAssocID="{0D47CC3D-1084-4F61-A7A6-1FB5B8F821D9}" presName="Name37" presStyleLbl="parChTrans1D2" presStyleIdx="6" presStyleCnt="7"/>
      <dgm:spPr/>
    </dgm:pt>
    <dgm:pt modelId="{607D8C10-0466-4117-B4B3-3AD3D6DFB9FC}" type="pres">
      <dgm:prSet presAssocID="{3D8DF61A-2378-4BB9-A743-C6D97850AA10}" presName="hierRoot2" presStyleCnt="0">
        <dgm:presLayoutVars>
          <dgm:hierBranch val="init"/>
        </dgm:presLayoutVars>
      </dgm:prSet>
      <dgm:spPr/>
    </dgm:pt>
    <dgm:pt modelId="{20C02E58-ADD8-4B70-89BB-0E6BD9848655}" type="pres">
      <dgm:prSet presAssocID="{3D8DF61A-2378-4BB9-A743-C6D97850AA10}" presName="rootComposite" presStyleCnt="0"/>
      <dgm:spPr/>
    </dgm:pt>
    <dgm:pt modelId="{3F55D005-BD7B-4937-B67A-1E7D3CD983E1}" type="pres">
      <dgm:prSet presAssocID="{3D8DF61A-2378-4BB9-A743-C6D97850AA10}" presName="rootText" presStyleLbl="node2" presStyleIdx="6" presStyleCnt="7">
        <dgm:presLayoutVars>
          <dgm:chPref val="3"/>
        </dgm:presLayoutVars>
      </dgm:prSet>
      <dgm:spPr/>
    </dgm:pt>
    <dgm:pt modelId="{37F01B2A-1884-41E2-AEAE-E838B85F86DF}" type="pres">
      <dgm:prSet presAssocID="{3D8DF61A-2378-4BB9-A743-C6D97850AA10}" presName="rootConnector" presStyleLbl="node2" presStyleIdx="6" presStyleCnt="7"/>
      <dgm:spPr/>
    </dgm:pt>
    <dgm:pt modelId="{E96B9F02-C005-4574-9C8D-FA8B80BD4010}" type="pres">
      <dgm:prSet presAssocID="{3D8DF61A-2378-4BB9-A743-C6D97850AA10}" presName="hierChild4" presStyleCnt="0"/>
      <dgm:spPr/>
    </dgm:pt>
    <dgm:pt modelId="{9375BDD8-ED9E-4528-9701-46DDAFAD1924}" type="pres">
      <dgm:prSet presAssocID="{3D8DF61A-2378-4BB9-A743-C6D97850AA10}" presName="hierChild5" presStyleCnt="0"/>
      <dgm:spPr/>
    </dgm:pt>
    <dgm:pt modelId="{BD43AC14-C37B-45E3-8584-26F7C034C095}" type="pres">
      <dgm:prSet presAssocID="{D2CD90D2-B689-4DCC-BB07-5E58BF56F480}" presName="hierChild3" presStyleCnt="0"/>
      <dgm:spPr/>
    </dgm:pt>
  </dgm:ptLst>
  <dgm:cxnLst>
    <dgm:cxn modelId="{16B61502-E60B-42DE-BA4D-7E717E6A6C67}" srcId="{D2CD90D2-B689-4DCC-BB07-5E58BF56F480}" destId="{F0F76000-2BDD-4FA6-8650-2789C356C9C2}" srcOrd="4" destOrd="0" parTransId="{8032ED78-28DC-4B52-828B-E9B8D50A53CF}" sibTransId="{AF2D2A5E-2A14-4483-AD38-6F742F4ACA2F}"/>
    <dgm:cxn modelId="{53DDC209-F1B3-465F-94CE-A9EDF0CEE49D}" srcId="{8CE9DBB9-4171-43B7-9D7A-39784039BC56}" destId="{D2CD90D2-B689-4DCC-BB07-5E58BF56F480}" srcOrd="0" destOrd="0" parTransId="{BF9CAD1E-47A6-4088-90B7-9217205558FD}" sibTransId="{33E7B521-B321-4672-BC00-5FD697D8249F}"/>
    <dgm:cxn modelId="{5467140B-34E2-4F86-B56D-B29EB74BEA4F}" type="presOf" srcId="{2508A16C-06DB-4683-9C58-FB6ED0A85FC8}" destId="{D9D0A009-64DF-4F1A-B798-CD6EFA17B87D}" srcOrd="0" destOrd="0" presId="urn:microsoft.com/office/officeart/2005/8/layout/orgChart1"/>
    <dgm:cxn modelId="{E93DEA0E-AFC8-4090-99A0-13453B477E81}" type="presOf" srcId="{A4B405FC-7FF4-4EB4-B365-CD2FD97504D9}" destId="{BF76A646-5593-4D62-9FA5-088F5ED3B16D}" srcOrd="1" destOrd="0" presId="urn:microsoft.com/office/officeart/2005/8/layout/orgChart1"/>
    <dgm:cxn modelId="{48C98B0F-96FA-49D5-ACE9-27E9F02E5851}" type="presOf" srcId="{8CE9DBB9-4171-43B7-9D7A-39784039BC56}" destId="{60DA8E17-009E-4AD0-9286-F095E6E2439D}" srcOrd="0" destOrd="0" presId="urn:microsoft.com/office/officeart/2005/8/layout/orgChart1"/>
    <dgm:cxn modelId="{A7124411-015A-47C6-95B4-50CE95205382}" type="presOf" srcId="{1BC478A3-763A-4140-AC15-CB6B0593D6FB}" destId="{1361A021-F388-44D8-A2DC-209C26196710}" srcOrd="0" destOrd="0" presId="urn:microsoft.com/office/officeart/2005/8/layout/orgChart1"/>
    <dgm:cxn modelId="{98D3C313-18CC-42B4-892D-23C469ECDD1F}" type="presOf" srcId="{9856214A-C6E1-48A9-BB23-6795F5247549}" destId="{444465CD-1C8B-4196-AB54-69AA2B09FD05}" srcOrd="0" destOrd="0" presId="urn:microsoft.com/office/officeart/2005/8/layout/orgChart1"/>
    <dgm:cxn modelId="{C50EC216-2364-41F2-A024-3785A19E4603}" type="presOf" srcId="{7BC5D62B-9D62-419D-B622-42E8851D98F0}" destId="{6D6292CC-BE07-4CCA-A698-06B5C87531EE}" srcOrd="0" destOrd="0" presId="urn:microsoft.com/office/officeart/2005/8/layout/orgChart1"/>
    <dgm:cxn modelId="{52755A17-BE7A-467F-B55A-FF92D53AC9F2}" type="presOf" srcId="{99F7E62F-013F-4C71-9DC2-109AFEC34513}" destId="{4BD3A0B1-0CAF-4F5B-B388-342420CE2F76}" srcOrd="0" destOrd="0" presId="urn:microsoft.com/office/officeart/2005/8/layout/orgChart1"/>
    <dgm:cxn modelId="{3E888E19-FDE4-4BBD-9444-C8D54068996D}" type="presOf" srcId="{4AEFC235-BB16-45AD-9D81-A073FF1D3540}" destId="{99489045-25D2-47C9-81EF-B8DE9E6EA4A7}" srcOrd="0" destOrd="0" presId="urn:microsoft.com/office/officeart/2005/8/layout/orgChart1"/>
    <dgm:cxn modelId="{0804291D-10A4-4A51-BC12-C3D7D0AEBAF6}" type="presOf" srcId="{E4F04351-B850-4C3B-82F3-942554080CFD}" destId="{189DCE74-CD0D-463B-A517-C29633874B46}" srcOrd="1" destOrd="0" presId="urn:microsoft.com/office/officeart/2005/8/layout/orgChart1"/>
    <dgm:cxn modelId="{E699B023-9926-4453-9DC2-E17290584A70}" type="presOf" srcId="{0D47CC3D-1084-4F61-A7A6-1FB5B8F821D9}" destId="{AA1B0C30-4BE7-459A-8EC7-B031DF598D87}" srcOrd="0" destOrd="0" presId="urn:microsoft.com/office/officeart/2005/8/layout/orgChart1"/>
    <dgm:cxn modelId="{C38CC82C-2716-482F-954E-C734FD0C1334}" srcId="{D2CD90D2-B689-4DCC-BB07-5E58BF56F480}" destId="{E4F04351-B850-4C3B-82F3-942554080CFD}" srcOrd="0" destOrd="0" parTransId="{6EE52B35-C867-4F78-B6E1-97ECA9AEBB4D}" sibTransId="{7763DF28-2876-444E-A621-56E69C7AB385}"/>
    <dgm:cxn modelId="{0D016232-9F73-4203-90DA-8BB9F6E6B97B}" type="presOf" srcId="{3CC7D9BB-ADC8-4CD7-B7A1-13AE8E89CCC3}" destId="{3941E53A-1D21-4908-80D7-F590667CA4FD}" srcOrd="0" destOrd="0" presId="urn:microsoft.com/office/officeart/2005/8/layout/orgChart1"/>
    <dgm:cxn modelId="{404EEE34-2680-4210-85D8-16FCF757671F}" type="presOf" srcId="{D2CD90D2-B689-4DCC-BB07-5E58BF56F480}" destId="{D8FBB703-5A1E-4B36-A17B-CDF39490C180}" srcOrd="1" destOrd="0" presId="urn:microsoft.com/office/officeart/2005/8/layout/orgChart1"/>
    <dgm:cxn modelId="{13E01736-C022-40C7-8642-2F67B33265D0}" type="presOf" srcId="{D2CD90D2-B689-4DCC-BB07-5E58BF56F480}" destId="{C5EB023F-8595-437B-87C1-4EE8D0FBC487}" srcOrd="0" destOrd="0" presId="urn:microsoft.com/office/officeart/2005/8/layout/orgChart1"/>
    <dgm:cxn modelId="{1BAB9941-8331-4E95-829C-246FA5731FD8}" type="presOf" srcId="{3D8DF61A-2378-4BB9-A743-C6D97850AA10}" destId="{3F55D005-BD7B-4937-B67A-1E7D3CD983E1}" srcOrd="0" destOrd="0" presId="urn:microsoft.com/office/officeart/2005/8/layout/orgChart1"/>
    <dgm:cxn modelId="{75C00267-AD4C-4E65-9FD4-F336984CE83A}" type="presOf" srcId="{E1D77D3E-A5C2-42B3-A14B-02F7B7BA551A}" destId="{55CD4A4B-A034-4282-820F-B97BF0341F04}" srcOrd="0" destOrd="0" presId="urn:microsoft.com/office/officeart/2005/8/layout/orgChart1"/>
    <dgm:cxn modelId="{4D25DC47-039B-43F2-A9A6-E3869307E5BB}" srcId="{E1D77D3E-A5C2-42B3-A14B-02F7B7BA551A}" destId="{3CC7D9BB-ADC8-4CD7-B7A1-13AE8E89CCC3}" srcOrd="0" destOrd="0" parTransId="{3CBF8E59-DCAB-405D-8390-E67F565947D7}" sibTransId="{6F5A1F01-B494-4C66-B674-9C174F5F9FA1}"/>
    <dgm:cxn modelId="{D708DA49-E107-4615-9E89-184B50D29536}" type="presOf" srcId="{E4F04351-B850-4C3B-82F3-942554080CFD}" destId="{643A580B-326C-45E8-8DC5-E238F768F1D8}" srcOrd="0" destOrd="0" presId="urn:microsoft.com/office/officeart/2005/8/layout/orgChart1"/>
    <dgm:cxn modelId="{E75C294B-0437-4044-A123-E326FE10FA83}" srcId="{9856214A-C6E1-48A9-BB23-6795F5247549}" destId="{1BC478A3-763A-4140-AC15-CB6B0593D6FB}" srcOrd="0" destOrd="0" parTransId="{C4C93BC6-E644-4AEA-9A53-E2B8AA30F4D0}" sibTransId="{19018B55-9009-4D5A-9EBA-56EEA0F55F87}"/>
    <dgm:cxn modelId="{E376324D-1582-4B41-AF8D-DE05AD644FDB}" type="presOf" srcId="{3CBF8E59-DCAB-405D-8390-E67F565947D7}" destId="{6AC4AA74-EBF9-45BF-9644-81B8AE914379}" srcOrd="0" destOrd="0" presId="urn:microsoft.com/office/officeart/2005/8/layout/orgChart1"/>
    <dgm:cxn modelId="{3AD5626F-E855-471C-B417-276C2EA43146}" type="presOf" srcId="{34424327-86B5-4578-B92A-1C1FE228F0F8}" destId="{44FE7157-FD6D-46DA-9D51-BAB844B99E31}" srcOrd="0" destOrd="0" presId="urn:microsoft.com/office/officeart/2005/8/layout/orgChart1"/>
    <dgm:cxn modelId="{FAE04750-0F59-46B0-B084-1943F130AC4B}" srcId="{F0F76000-2BDD-4FA6-8650-2789C356C9C2}" destId="{34424327-86B5-4578-B92A-1C1FE228F0F8}" srcOrd="0" destOrd="0" parTransId="{2508A16C-06DB-4683-9C58-FB6ED0A85FC8}" sibTransId="{308689DB-F3C3-4C3B-8E05-83B18C4D68EF}"/>
    <dgm:cxn modelId="{B5275A50-96E1-4A54-ABA4-AE7B5BACD8C6}" type="presOf" srcId="{20190C43-4F29-4CC1-BA3E-1047AD94243C}" destId="{AF98E458-7A32-48FF-8EEA-7DFBC13846F7}" srcOrd="0" destOrd="0" presId="urn:microsoft.com/office/officeart/2005/8/layout/orgChart1"/>
    <dgm:cxn modelId="{2159D852-4739-4F65-86D3-8FED5F7BB211}" type="presOf" srcId="{E1D77D3E-A5C2-42B3-A14B-02F7B7BA551A}" destId="{53123CBF-29EF-4C2C-BB19-DAFFEEBC1D76}" srcOrd="1" destOrd="0" presId="urn:microsoft.com/office/officeart/2005/8/layout/orgChart1"/>
    <dgm:cxn modelId="{6E307755-5E8F-41CE-9E57-6A9F8C66635A}" srcId="{A4B405FC-7FF4-4EB4-B365-CD2FD97504D9}" destId="{7BC5D62B-9D62-419D-B622-42E8851D98F0}" srcOrd="0" destOrd="0" parTransId="{7AF2D1FC-BEB2-4E19-81D9-BBB2FB57B99F}" sibTransId="{19608461-542D-47DB-9CC0-9993699303FD}"/>
    <dgm:cxn modelId="{D361DB83-4AB3-40F9-85E1-44CD74BBE7D3}" type="presOf" srcId="{C4C93BC6-E644-4AEA-9A53-E2B8AA30F4D0}" destId="{AE674864-6A92-490D-9C39-517073BEDE26}" srcOrd="0" destOrd="0" presId="urn:microsoft.com/office/officeart/2005/8/layout/orgChart1"/>
    <dgm:cxn modelId="{94D16E86-013B-44C8-8E43-5F3EB0D205B4}" type="presOf" srcId="{C0F759AD-0A2E-4512-A1D5-5C7F24FD4A72}" destId="{A6C0A7CF-FD6F-4B52-8965-353D250C4B40}" srcOrd="0" destOrd="0" presId="urn:microsoft.com/office/officeart/2005/8/layout/orgChart1"/>
    <dgm:cxn modelId="{6D6DED8F-2B65-423A-9FAE-CA198BE69695}" type="presOf" srcId="{3D8DF61A-2378-4BB9-A743-C6D97850AA10}" destId="{37F01B2A-1884-41E2-AEAE-E838B85F86DF}" srcOrd="1" destOrd="0" presId="urn:microsoft.com/office/officeart/2005/8/layout/orgChart1"/>
    <dgm:cxn modelId="{45B91790-97AE-475F-92C7-2DEE365061E6}" type="presOf" srcId="{89E9D9FA-C31B-48F9-8DAE-4E54E5C351D5}" destId="{A5788CE6-8AE9-4F52-8888-194E1F46435E}" srcOrd="0" destOrd="0" presId="urn:microsoft.com/office/officeart/2005/8/layout/orgChart1"/>
    <dgm:cxn modelId="{93242091-A61E-4084-8931-47085C6198A0}" srcId="{D2CD90D2-B689-4DCC-BB07-5E58BF56F480}" destId="{9856214A-C6E1-48A9-BB23-6795F5247549}" srcOrd="5" destOrd="0" parTransId="{89E9D9FA-C31B-48F9-8DAE-4E54E5C351D5}" sibTransId="{B616ED8F-5309-4E8C-922C-02122B8D4F5C}"/>
    <dgm:cxn modelId="{CF995795-86BE-4736-B6C4-58C6DA838512}" srcId="{E4F04351-B850-4C3B-82F3-942554080CFD}" destId="{ECDD5068-D679-425F-9010-C6F5015C70F8}" srcOrd="0" destOrd="0" parTransId="{829A3D3E-0096-4277-8758-A61491BDBB4D}" sibTransId="{2E7AAA82-11B4-4A9D-A3CB-B93965966A64}"/>
    <dgm:cxn modelId="{D4B0C99B-9977-4039-915E-37279D201A3E}" srcId="{0A8CDBB1-B685-4621-A789-EFC9C8BB6E7F}" destId="{3F0A1465-7BFF-43DD-AB85-1FF9776B6118}" srcOrd="0" destOrd="0" parTransId="{4AEFC235-BB16-45AD-9D81-A073FF1D3540}" sibTransId="{05C71FC1-65F6-4137-A71D-BE8AFECED2BE}"/>
    <dgm:cxn modelId="{6E61289C-ED9A-4368-A385-A1DD2695B18A}" type="presOf" srcId="{34424327-86B5-4578-B92A-1C1FE228F0F8}" destId="{D9BC99AB-8F76-4A3D-B822-E9FC470686BE}" srcOrd="1" destOrd="0" presId="urn:microsoft.com/office/officeart/2005/8/layout/orgChart1"/>
    <dgm:cxn modelId="{9DE6019D-27CF-47EE-9B4C-55F511439C18}" type="presOf" srcId="{3CC7D9BB-ADC8-4CD7-B7A1-13AE8E89CCC3}" destId="{C2D60A7F-371D-4097-9106-213D25DAB2AB}" srcOrd="1" destOrd="0" presId="urn:microsoft.com/office/officeart/2005/8/layout/orgChart1"/>
    <dgm:cxn modelId="{47528CA0-F470-46B9-B145-FEA8E4A47EA5}" srcId="{D2CD90D2-B689-4DCC-BB07-5E58BF56F480}" destId="{3D8DF61A-2378-4BB9-A743-C6D97850AA10}" srcOrd="6" destOrd="0" parTransId="{0D47CC3D-1084-4F61-A7A6-1FB5B8F821D9}" sibTransId="{6DD1C651-341C-458A-8078-9B80B31CEE24}"/>
    <dgm:cxn modelId="{D081C2B1-6B3A-42DC-A2B5-922D57BFD9B3}" type="presOf" srcId="{A4B405FC-7FF4-4EB4-B365-CD2FD97504D9}" destId="{6CB989E5-3745-4D54-8C4B-57463FB0964E}" srcOrd="0" destOrd="0" presId="urn:microsoft.com/office/officeart/2005/8/layout/orgChart1"/>
    <dgm:cxn modelId="{948E93B4-7D0B-421B-A9F7-9CC5658E9F50}" type="presOf" srcId="{829A3D3E-0096-4277-8758-A61491BDBB4D}" destId="{083452CC-8DFA-4C22-B08E-063D2F2C18FE}" srcOrd="0" destOrd="0" presId="urn:microsoft.com/office/officeart/2005/8/layout/orgChart1"/>
    <dgm:cxn modelId="{B46A17B8-7CAE-449D-B93F-469DA7B7D805}" type="presOf" srcId="{ECDD5068-D679-425F-9010-C6F5015C70F8}" destId="{EE8399CF-CA4E-43D5-BF64-A203381C5A48}" srcOrd="1" destOrd="0" presId="urn:microsoft.com/office/officeart/2005/8/layout/orgChart1"/>
    <dgm:cxn modelId="{8396B6B8-2187-41EF-AECA-AED9A3C0CE2B}" srcId="{D2CD90D2-B689-4DCC-BB07-5E58BF56F480}" destId="{0A8CDBB1-B685-4621-A789-EFC9C8BB6E7F}" srcOrd="1" destOrd="0" parTransId="{C0F759AD-0A2E-4512-A1D5-5C7F24FD4A72}" sibTransId="{0043310D-0A65-4139-BDC3-8AAEB57C9DD5}"/>
    <dgm:cxn modelId="{7A5557BA-AA23-4173-8EE8-904AEFBA7622}" type="presOf" srcId="{F0F76000-2BDD-4FA6-8650-2789C356C9C2}" destId="{576A767C-B877-4AA5-A573-50B26250F3E6}" srcOrd="1" destOrd="0" presId="urn:microsoft.com/office/officeart/2005/8/layout/orgChart1"/>
    <dgm:cxn modelId="{3B0406BF-ECA8-48F7-B6A2-430E4D893319}" type="presOf" srcId="{0A8CDBB1-B685-4621-A789-EFC9C8BB6E7F}" destId="{F057601D-F2F5-4C1A-A78E-5C190CFB1250}" srcOrd="1" destOrd="0" presId="urn:microsoft.com/office/officeart/2005/8/layout/orgChart1"/>
    <dgm:cxn modelId="{C38B8CC3-AA9A-4A46-B7F3-55545326FF36}" type="presOf" srcId="{8032ED78-28DC-4B52-828B-E9B8D50A53CF}" destId="{1513369A-60A1-4330-BB6B-0C481D156E11}" srcOrd="0" destOrd="0" presId="urn:microsoft.com/office/officeart/2005/8/layout/orgChart1"/>
    <dgm:cxn modelId="{B159FBCB-82D5-4B87-A864-9945E5136EDB}" type="presOf" srcId="{9856214A-C6E1-48A9-BB23-6795F5247549}" destId="{A3EB48EE-3A40-4C66-B8A9-61F87C67CCE2}" srcOrd="1" destOrd="0" presId="urn:microsoft.com/office/officeart/2005/8/layout/orgChart1"/>
    <dgm:cxn modelId="{A043D7CC-BC91-4386-812D-74DED5897A5F}" type="presOf" srcId="{3F0A1465-7BFF-43DD-AB85-1FF9776B6118}" destId="{C14CF11E-6B4D-43DF-AFBC-ABE4482C767B}" srcOrd="0" destOrd="0" presId="urn:microsoft.com/office/officeart/2005/8/layout/orgChart1"/>
    <dgm:cxn modelId="{95106BCF-167A-4BE0-B734-986C7EACB264}" type="presOf" srcId="{0A8CDBB1-B685-4621-A789-EFC9C8BB6E7F}" destId="{E5BFE714-AC50-4F11-8180-52D86DA60F31}" srcOrd="0" destOrd="0" presId="urn:microsoft.com/office/officeart/2005/8/layout/orgChart1"/>
    <dgm:cxn modelId="{1E9851D1-8609-4181-A836-EFA0595F62F5}" type="presOf" srcId="{6EE52B35-C867-4F78-B6E1-97ECA9AEBB4D}" destId="{56F02C98-037D-444C-A54F-5114D4EC06FF}" srcOrd="0" destOrd="0" presId="urn:microsoft.com/office/officeart/2005/8/layout/orgChart1"/>
    <dgm:cxn modelId="{5E1979D8-6E6C-4164-820E-CADD70E6BA60}" type="presOf" srcId="{7AF2D1FC-BEB2-4E19-81D9-BBB2FB57B99F}" destId="{9C08DB3A-7987-46A8-AFCD-0EFDBE8D4C97}" srcOrd="0" destOrd="0" presId="urn:microsoft.com/office/officeart/2005/8/layout/orgChart1"/>
    <dgm:cxn modelId="{833335DA-3203-42DF-A10D-530F4FA9BCB7}" type="presOf" srcId="{F0F76000-2BDD-4FA6-8650-2789C356C9C2}" destId="{65740045-26B9-4F18-9609-BBFEA52C3931}" srcOrd="0" destOrd="0" presId="urn:microsoft.com/office/officeart/2005/8/layout/orgChart1"/>
    <dgm:cxn modelId="{EC451CEC-F6E4-4EEB-BAAA-99AF92A25F57}" type="presOf" srcId="{3F0A1465-7BFF-43DD-AB85-1FF9776B6118}" destId="{AA1785FD-1E87-4B3F-861D-768A627FB800}" srcOrd="1" destOrd="0" presId="urn:microsoft.com/office/officeart/2005/8/layout/orgChart1"/>
    <dgm:cxn modelId="{369652ED-AFB8-4536-98EF-289F2F85DCE9}" type="presOf" srcId="{7BC5D62B-9D62-419D-B622-42E8851D98F0}" destId="{3153132E-A55D-4B3C-96F4-684395CEF231}" srcOrd="1" destOrd="0" presId="urn:microsoft.com/office/officeart/2005/8/layout/orgChart1"/>
    <dgm:cxn modelId="{449690F0-BB66-48FA-9FAA-69821CF92D69}" srcId="{D2CD90D2-B689-4DCC-BB07-5E58BF56F480}" destId="{A4B405FC-7FF4-4EB4-B365-CD2FD97504D9}" srcOrd="2" destOrd="0" parTransId="{99F7E62F-013F-4C71-9DC2-109AFEC34513}" sibTransId="{7683B881-578B-48FE-AE3D-6C330149B6CB}"/>
    <dgm:cxn modelId="{B10593F7-78F7-4F30-BCAB-3D119EFF0A31}" type="presOf" srcId="{1BC478A3-763A-4140-AC15-CB6B0593D6FB}" destId="{2C4F43FB-FC65-41AC-AFDE-73164E9973D3}" srcOrd="1" destOrd="0" presId="urn:microsoft.com/office/officeart/2005/8/layout/orgChart1"/>
    <dgm:cxn modelId="{C58128F8-C58F-4225-9C7B-90DC3F3911EF}" srcId="{D2CD90D2-B689-4DCC-BB07-5E58BF56F480}" destId="{E1D77D3E-A5C2-42B3-A14B-02F7B7BA551A}" srcOrd="3" destOrd="0" parTransId="{20190C43-4F29-4CC1-BA3E-1047AD94243C}" sibTransId="{DED45DC9-1199-4BE4-932A-6769F7DB3F82}"/>
    <dgm:cxn modelId="{4DC66AFE-C234-4447-B173-E0121A4F3A4F}" type="presOf" srcId="{ECDD5068-D679-425F-9010-C6F5015C70F8}" destId="{A0EEC3E9-D936-4CC0-9AB2-F53B8BB16635}" srcOrd="0" destOrd="0" presId="urn:microsoft.com/office/officeart/2005/8/layout/orgChart1"/>
    <dgm:cxn modelId="{E115A56B-9A9D-4440-B30E-0776A5C07145}" type="presParOf" srcId="{60DA8E17-009E-4AD0-9286-F095E6E2439D}" destId="{2C002E1E-D3B6-47E2-92B8-9B493E0E7E6E}" srcOrd="0" destOrd="0" presId="urn:microsoft.com/office/officeart/2005/8/layout/orgChart1"/>
    <dgm:cxn modelId="{F41537EF-B402-4C22-B195-ED966BCBFAA6}" type="presParOf" srcId="{2C002E1E-D3B6-47E2-92B8-9B493E0E7E6E}" destId="{1BDB0D5C-FFE1-4D47-9595-D8FF6D59F360}" srcOrd="0" destOrd="0" presId="urn:microsoft.com/office/officeart/2005/8/layout/orgChart1"/>
    <dgm:cxn modelId="{079BC81B-E8FF-40CD-904A-27CEE1972962}" type="presParOf" srcId="{1BDB0D5C-FFE1-4D47-9595-D8FF6D59F360}" destId="{C5EB023F-8595-437B-87C1-4EE8D0FBC487}" srcOrd="0" destOrd="0" presId="urn:microsoft.com/office/officeart/2005/8/layout/orgChart1"/>
    <dgm:cxn modelId="{55D1BD59-26E8-4930-9543-E61B07D87531}" type="presParOf" srcId="{1BDB0D5C-FFE1-4D47-9595-D8FF6D59F360}" destId="{D8FBB703-5A1E-4B36-A17B-CDF39490C180}" srcOrd="1" destOrd="0" presId="urn:microsoft.com/office/officeart/2005/8/layout/orgChart1"/>
    <dgm:cxn modelId="{D6CB0A9C-1B11-4C06-8AB5-2643E5AD816E}" type="presParOf" srcId="{2C002E1E-D3B6-47E2-92B8-9B493E0E7E6E}" destId="{F444A780-FA40-4EB5-AA45-4141A04AE978}" srcOrd="1" destOrd="0" presId="urn:microsoft.com/office/officeart/2005/8/layout/orgChart1"/>
    <dgm:cxn modelId="{4992E757-6E87-4E5F-8CA2-E2029D4A0A01}" type="presParOf" srcId="{F444A780-FA40-4EB5-AA45-4141A04AE978}" destId="{56F02C98-037D-444C-A54F-5114D4EC06FF}" srcOrd="0" destOrd="0" presId="urn:microsoft.com/office/officeart/2005/8/layout/orgChart1"/>
    <dgm:cxn modelId="{BE00FA9C-30D8-4DFF-A71F-AF23CA538154}" type="presParOf" srcId="{F444A780-FA40-4EB5-AA45-4141A04AE978}" destId="{26294D5D-D5ED-4ED7-9A85-8385E3EE949B}" srcOrd="1" destOrd="0" presId="urn:microsoft.com/office/officeart/2005/8/layout/orgChart1"/>
    <dgm:cxn modelId="{54082A6E-6E1D-40F1-8FB3-B94DF0B411D6}" type="presParOf" srcId="{26294D5D-D5ED-4ED7-9A85-8385E3EE949B}" destId="{7228EBAB-5BAB-4E3F-B2A3-B6108CFA500A}" srcOrd="0" destOrd="0" presId="urn:microsoft.com/office/officeart/2005/8/layout/orgChart1"/>
    <dgm:cxn modelId="{A57FE30F-3E73-4BAE-8E09-D9D7615BEFA1}" type="presParOf" srcId="{7228EBAB-5BAB-4E3F-B2A3-B6108CFA500A}" destId="{643A580B-326C-45E8-8DC5-E238F768F1D8}" srcOrd="0" destOrd="0" presId="urn:microsoft.com/office/officeart/2005/8/layout/orgChart1"/>
    <dgm:cxn modelId="{8CE3D650-5119-4F8B-A942-772F145AC7EF}" type="presParOf" srcId="{7228EBAB-5BAB-4E3F-B2A3-B6108CFA500A}" destId="{189DCE74-CD0D-463B-A517-C29633874B46}" srcOrd="1" destOrd="0" presId="urn:microsoft.com/office/officeart/2005/8/layout/orgChart1"/>
    <dgm:cxn modelId="{3BB6E17E-3C23-41F5-AEE8-1F42E5CAAFF4}" type="presParOf" srcId="{26294D5D-D5ED-4ED7-9A85-8385E3EE949B}" destId="{4A2A3BAF-19FD-4A4A-9515-7A1C254B4B45}" srcOrd="1" destOrd="0" presId="urn:microsoft.com/office/officeart/2005/8/layout/orgChart1"/>
    <dgm:cxn modelId="{F2014FB6-A61B-4AD3-AF95-BC9C50B9722C}" type="presParOf" srcId="{4A2A3BAF-19FD-4A4A-9515-7A1C254B4B45}" destId="{083452CC-8DFA-4C22-B08E-063D2F2C18FE}" srcOrd="0" destOrd="0" presId="urn:microsoft.com/office/officeart/2005/8/layout/orgChart1"/>
    <dgm:cxn modelId="{DFE990BE-E435-4C20-8A9E-855B3D957687}" type="presParOf" srcId="{4A2A3BAF-19FD-4A4A-9515-7A1C254B4B45}" destId="{88F8126A-7E70-4A13-BD95-31127950829C}" srcOrd="1" destOrd="0" presId="urn:microsoft.com/office/officeart/2005/8/layout/orgChart1"/>
    <dgm:cxn modelId="{C000458F-E5CF-4CDB-817D-EE0E9DD18B62}" type="presParOf" srcId="{88F8126A-7E70-4A13-BD95-31127950829C}" destId="{BE435B67-D97E-4626-8296-6269A63FF804}" srcOrd="0" destOrd="0" presId="urn:microsoft.com/office/officeart/2005/8/layout/orgChart1"/>
    <dgm:cxn modelId="{85554BC4-C399-4A12-8FAD-AD57CDC753EE}" type="presParOf" srcId="{BE435B67-D97E-4626-8296-6269A63FF804}" destId="{A0EEC3E9-D936-4CC0-9AB2-F53B8BB16635}" srcOrd="0" destOrd="0" presId="urn:microsoft.com/office/officeart/2005/8/layout/orgChart1"/>
    <dgm:cxn modelId="{1A208751-90A9-4DFB-94C9-182A94A56D6A}" type="presParOf" srcId="{BE435B67-D97E-4626-8296-6269A63FF804}" destId="{EE8399CF-CA4E-43D5-BF64-A203381C5A48}" srcOrd="1" destOrd="0" presId="urn:microsoft.com/office/officeart/2005/8/layout/orgChart1"/>
    <dgm:cxn modelId="{9693B184-1687-4181-A66F-8578760278CD}" type="presParOf" srcId="{88F8126A-7E70-4A13-BD95-31127950829C}" destId="{078C8EC0-4DAE-4737-A483-270CB8EC4E0F}" srcOrd="1" destOrd="0" presId="urn:microsoft.com/office/officeart/2005/8/layout/orgChart1"/>
    <dgm:cxn modelId="{8C7D08D7-5F24-4F78-93BB-86101DC2F73F}" type="presParOf" srcId="{88F8126A-7E70-4A13-BD95-31127950829C}" destId="{FF1D9507-2E2E-4E3D-97A2-17348A6BB1F7}" srcOrd="2" destOrd="0" presId="urn:microsoft.com/office/officeart/2005/8/layout/orgChart1"/>
    <dgm:cxn modelId="{3A5077FC-1147-41F7-BFA8-EEC225528585}" type="presParOf" srcId="{26294D5D-D5ED-4ED7-9A85-8385E3EE949B}" destId="{97C8E3F1-92D2-4039-AF9A-1D6C5932D751}" srcOrd="2" destOrd="0" presId="urn:microsoft.com/office/officeart/2005/8/layout/orgChart1"/>
    <dgm:cxn modelId="{9743133F-143F-4912-9B0F-854CA9ADA87C}" type="presParOf" srcId="{F444A780-FA40-4EB5-AA45-4141A04AE978}" destId="{A6C0A7CF-FD6F-4B52-8965-353D250C4B40}" srcOrd="2" destOrd="0" presId="urn:microsoft.com/office/officeart/2005/8/layout/orgChart1"/>
    <dgm:cxn modelId="{00157E12-C5C4-455B-AA55-4FE0B9342D53}" type="presParOf" srcId="{F444A780-FA40-4EB5-AA45-4141A04AE978}" destId="{EA27C2E1-8534-48C1-81BF-DD94B7D060EA}" srcOrd="3" destOrd="0" presId="urn:microsoft.com/office/officeart/2005/8/layout/orgChart1"/>
    <dgm:cxn modelId="{4305F71B-5717-4415-9B19-DB8B57E0001D}" type="presParOf" srcId="{EA27C2E1-8534-48C1-81BF-DD94B7D060EA}" destId="{F3FB8F59-C988-4BF7-A669-1C7A32E66D59}" srcOrd="0" destOrd="0" presId="urn:microsoft.com/office/officeart/2005/8/layout/orgChart1"/>
    <dgm:cxn modelId="{2441DF98-4502-42D2-9F2E-AD6242484914}" type="presParOf" srcId="{F3FB8F59-C988-4BF7-A669-1C7A32E66D59}" destId="{E5BFE714-AC50-4F11-8180-52D86DA60F31}" srcOrd="0" destOrd="0" presId="urn:microsoft.com/office/officeart/2005/8/layout/orgChart1"/>
    <dgm:cxn modelId="{9CB59177-2272-4751-8FA4-58F3DDED21A3}" type="presParOf" srcId="{F3FB8F59-C988-4BF7-A669-1C7A32E66D59}" destId="{F057601D-F2F5-4C1A-A78E-5C190CFB1250}" srcOrd="1" destOrd="0" presId="urn:microsoft.com/office/officeart/2005/8/layout/orgChart1"/>
    <dgm:cxn modelId="{17282BDE-A026-4699-B627-33AA4DAB5A41}" type="presParOf" srcId="{EA27C2E1-8534-48C1-81BF-DD94B7D060EA}" destId="{11822B97-667A-4EDD-B2F3-279E3F60F2DF}" srcOrd="1" destOrd="0" presId="urn:microsoft.com/office/officeart/2005/8/layout/orgChart1"/>
    <dgm:cxn modelId="{CA4C3970-CAE4-4800-B5A0-77DA95852E51}" type="presParOf" srcId="{11822B97-667A-4EDD-B2F3-279E3F60F2DF}" destId="{99489045-25D2-47C9-81EF-B8DE9E6EA4A7}" srcOrd="0" destOrd="0" presId="urn:microsoft.com/office/officeart/2005/8/layout/orgChart1"/>
    <dgm:cxn modelId="{E8F76AFA-9BCF-4F97-80F3-2F124B7CCB8C}" type="presParOf" srcId="{11822B97-667A-4EDD-B2F3-279E3F60F2DF}" destId="{75D32940-9C37-42AB-98A8-6146BB853879}" srcOrd="1" destOrd="0" presId="urn:microsoft.com/office/officeart/2005/8/layout/orgChart1"/>
    <dgm:cxn modelId="{A07CD240-D347-4300-B5EF-FA6B2A247396}" type="presParOf" srcId="{75D32940-9C37-42AB-98A8-6146BB853879}" destId="{7B5A04EC-70F2-4016-8C5E-6BB6FF1D7998}" srcOrd="0" destOrd="0" presId="urn:microsoft.com/office/officeart/2005/8/layout/orgChart1"/>
    <dgm:cxn modelId="{E54B83B5-77A2-4C52-9D5E-A7AC268A35FA}" type="presParOf" srcId="{7B5A04EC-70F2-4016-8C5E-6BB6FF1D7998}" destId="{C14CF11E-6B4D-43DF-AFBC-ABE4482C767B}" srcOrd="0" destOrd="0" presId="urn:microsoft.com/office/officeart/2005/8/layout/orgChart1"/>
    <dgm:cxn modelId="{8BB20A19-8B7C-4E25-9946-3B5E9C912FD3}" type="presParOf" srcId="{7B5A04EC-70F2-4016-8C5E-6BB6FF1D7998}" destId="{AA1785FD-1E87-4B3F-861D-768A627FB800}" srcOrd="1" destOrd="0" presId="urn:microsoft.com/office/officeart/2005/8/layout/orgChart1"/>
    <dgm:cxn modelId="{D695CD4F-9940-4069-B107-290EDF3A16C2}" type="presParOf" srcId="{75D32940-9C37-42AB-98A8-6146BB853879}" destId="{2454F985-0F20-4B3C-B3BE-0A1C9D5C7E60}" srcOrd="1" destOrd="0" presId="urn:microsoft.com/office/officeart/2005/8/layout/orgChart1"/>
    <dgm:cxn modelId="{B9A0A918-A7CB-4E6D-8227-D37D2B4EB725}" type="presParOf" srcId="{75D32940-9C37-42AB-98A8-6146BB853879}" destId="{B6E095BE-D906-428E-A445-FBC05CE7241D}" srcOrd="2" destOrd="0" presId="urn:microsoft.com/office/officeart/2005/8/layout/orgChart1"/>
    <dgm:cxn modelId="{BA59A2F0-36C1-41F6-BF03-A491A3B0B358}" type="presParOf" srcId="{EA27C2E1-8534-48C1-81BF-DD94B7D060EA}" destId="{22ECEC16-FCA6-45F9-A920-E385E938DBA3}" srcOrd="2" destOrd="0" presId="urn:microsoft.com/office/officeart/2005/8/layout/orgChart1"/>
    <dgm:cxn modelId="{5AF4B647-3974-45F8-9526-6091A9AB7462}" type="presParOf" srcId="{F444A780-FA40-4EB5-AA45-4141A04AE978}" destId="{4BD3A0B1-0CAF-4F5B-B388-342420CE2F76}" srcOrd="4" destOrd="0" presId="urn:microsoft.com/office/officeart/2005/8/layout/orgChart1"/>
    <dgm:cxn modelId="{657E35E5-80CF-4CEE-9620-3B91852E327C}" type="presParOf" srcId="{F444A780-FA40-4EB5-AA45-4141A04AE978}" destId="{1567D26E-1938-4758-BECA-99E8FEB15993}" srcOrd="5" destOrd="0" presId="urn:microsoft.com/office/officeart/2005/8/layout/orgChart1"/>
    <dgm:cxn modelId="{66B94D0B-C99A-427A-88F4-0CF3D8E3E04F}" type="presParOf" srcId="{1567D26E-1938-4758-BECA-99E8FEB15993}" destId="{C301799C-23DA-4F41-AAB5-6E76832C5AF1}" srcOrd="0" destOrd="0" presId="urn:microsoft.com/office/officeart/2005/8/layout/orgChart1"/>
    <dgm:cxn modelId="{B6DB61E6-8BCF-42D5-A8B9-231D54CA7452}" type="presParOf" srcId="{C301799C-23DA-4F41-AAB5-6E76832C5AF1}" destId="{6CB989E5-3745-4D54-8C4B-57463FB0964E}" srcOrd="0" destOrd="0" presId="urn:microsoft.com/office/officeart/2005/8/layout/orgChart1"/>
    <dgm:cxn modelId="{C09D97A4-C5A2-4747-B477-5DD934623D48}" type="presParOf" srcId="{C301799C-23DA-4F41-AAB5-6E76832C5AF1}" destId="{BF76A646-5593-4D62-9FA5-088F5ED3B16D}" srcOrd="1" destOrd="0" presId="urn:microsoft.com/office/officeart/2005/8/layout/orgChart1"/>
    <dgm:cxn modelId="{179A7182-515D-4962-8F70-B9F76DF6FD16}" type="presParOf" srcId="{1567D26E-1938-4758-BECA-99E8FEB15993}" destId="{4FD3504B-B250-4548-9EFE-8ED5E381D584}" srcOrd="1" destOrd="0" presId="urn:microsoft.com/office/officeart/2005/8/layout/orgChart1"/>
    <dgm:cxn modelId="{B7BF2992-AC39-4701-945E-2EB44C78DE23}" type="presParOf" srcId="{4FD3504B-B250-4548-9EFE-8ED5E381D584}" destId="{9C08DB3A-7987-46A8-AFCD-0EFDBE8D4C97}" srcOrd="0" destOrd="0" presId="urn:microsoft.com/office/officeart/2005/8/layout/orgChart1"/>
    <dgm:cxn modelId="{CF544EAF-97F3-41B5-AA75-4D5943BC4B4D}" type="presParOf" srcId="{4FD3504B-B250-4548-9EFE-8ED5E381D584}" destId="{EC3B7BC3-8E34-4BCD-B748-EDD7CA3BC2F3}" srcOrd="1" destOrd="0" presId="urn:microsoft.com/office/officeart/2005/8/layout/orgChart1"/>
    <dgm:cxn modelId="{B61BFEE6-CE00-48C4-A7F6-BA5C8CFC4C2D}" type="presParOf" srcId="{EC3B7BC3-8E34-4BCD-B748-EDD7CA3BC2F3}" destId="{E4447B8E-086B-4943-9C96-7B2EC55A1A54}" srcOrd="0" destOrd="0" presId="urn:microsoft.com/office/officeart/2005/8/layout/orgChart1"/>
    <dgm:cxn modelId="{F41E3782-C552-47F4-A56B-1DF57815FEF1}" type="presParOf" srcId="{E4447B8E-086B-4943-9C96-7B2EC55A1A54}" destId="{6D6292CC-BE07-4CCA-A698-06B5C87531EE}" srcOrd="0" destOrd="0" presId="urn:microsoft.com/office/officeart/2005/8/layout/orgChart1"/>
    <dgm:cxn modelId="{35ACD043-1EB7-4BB7-96E9-A2539629F568}" type="presParOf" srcId="{E4447B8E-086B-4943-9C96-7B2EC55A1A54}" destId="{3153132E-A55D-4B3C-96F4-684395CEF231}" srcOrd="1" destOrd="0" presId="urn:microsoft.com/office/officeart/2005/8/layout/orgChart1"/>
    <dgm:cxn modelId="{F4430573-6F30-47DA-A24D-53809CF5D5AF}" type="presParOf" srcId="{EC3B7BC3-8E34-4BCD-B748-EDD7CA3BC2F3}" destId="{2A069B5D-E96F-4979-B04F-2BA799D4A4AC}" srcOrd="1" destOrd="0" presId="urn:microsoft.com/office/officeart/2005/8/layout/orgChart1"/>
    <dgm:cxn modelId="{D6E82655-D125-487F-87FF-BB7A082AEEF1}" type="presParOf" srcId="{EC3B7BC3-8E34-4BCD-B748-EDD7CA3BC2F3}" destId="{06AE9730-3D5F-44D2-B2CA-647617924EBD}" srcOrd="2" destOrd="0" presId="urn:microsoft.com/office/officeart/2005/8/layout/orgChart1"/>
    <dgm:cxn modelId="{C3901834-04D2-46FE-A929-97A80AD98CBD}" type="presParOf" srcId="{1567D26E-1938-4758-BECA-99E8FEB15993}" destId="{058608C5-CBA3-4710-8F25-BCF33951695F}" srcOrd="2" destOrd="0" presId="urn:microsoft.com/office/officeart/2005/8/layout/orgChart1"/>
    <dgm:cxn modelId="{AC2983B2-6ADF-4D07-AE83-A9CA718DF997}" type="presParOf" srcId="{F444A780-FA40-4EB5-AA45-4141A04AE978}" destId="{AF98E458-7A32-48FF-8EEA-7DFBC13846F7}" srcOrd="6" destOrd="0" presId="urn:microsoft.com/office/officeart/2005/8/layout/orgChart1"/>
    <dgm:cxn modelId="{FFD2416A-460C-4780-9960-0F9F74C7B4AD}" type="presParOf" srcId="{F444A780-FA40-4EB5-AA45-4141A04AE978}" destId="{06D8F94B-8D5D-41E1-8D8F-0C4A12D43302}" srcOrd="7" destOrd="0" presId="urn:microsoft.com/office/officeart/2005/8/layout/orgChart1"/>
    <dgm:cxn modelId="{62FE3B66-583B-45B3-A595-59133FBB787A}" type="presParOf" srcId="{06D8F94B-8D5D-41E1-8D8F-0C4A12D43302}" destId="{4FBF10A1-6229-4003-90F8-E966E4852CFE}" srcOrd="0" destOrd="0" presId="urn:microsoft.com/office/officeart/2005/8/layout/orgChart1"/>
    <dgm:cxn modelId="{37D76C31-17A5-415C-ABC4-6C6407A2E694}" type="presParOf" srcId="{4FBF10A1-6229-4003-90F8-E966E4852CFE}" destId="{55CD4A4B-A034-4282-820F-B97BF0341F04}" srcOrd="0" destOrd="0" presId="urn:microsoft.com/office/officeart/2005/8/layout/orgChart1"/>
    <dgm:cxn modelId="{45FAAAD0-7EA1-4DC3-8B17-F2235634B5E9}" type="presParOf" srcId="{4FBF10A1-6229-4003-90F8-E966E4852CFE}" destId="{53123CBF-29EF-4C2C-BB19-DAFFEEBC1D76}" srcOrd="1" destOrd="0" presId="urn:microsoft.com/office/officeart/2005/8/layout/orgChart1"/>
    <dgm:cxn modelId="{036205A7-4EF5-44B8-B69A-833EE21F67A0}" type="presParOf" srcId="{06D8F94B-8D5D-41E1-8D8F-0C4A12D43302}" destId="{AF23ABB4-7809-4A68-B94D-694823A90E56}" srcOrd="1" destOrd="0" presId="urn:microsoft.com/office/officeart/2005/8/layout/orgChart1"/>
    <dgm:cxn modelId="{28C3C6E5-7E2D-40DB-B4C8-87DA3467D048}" type="presParOf" srcId="{AF23ABB4-7809-4A68-B94D-694823A90E56}" destId="{6AC4AA74-EBF9-45BF-9644-81B8AE914379}" srcOrd="0" destOrd="0" presId="urn:microsoft.com/office/officeart/2005/8/layout/orgChart1"/>
    <dgm:cxn modelId="{4D584DD7-197B-42A8-B218-05C6CB492A7E}" type="presParOf" srcId="{AF23ABB4-7809-4A68-B94D-694823A90E56}" destId="{80F94412-0E22-4FCC-9DFE-5D09A13B09CF}" srcOrd="1" destOrd="0" presId="urn:microsoft.com/office/officeart/2005/8/layout/orgChart1"/>
    <dgm:cxn modelId="{809C833F-92E8-493B-8C4F-7D3F70E9CCA3}" type="presParOf" srcId="{80F94412-0E22-4FCC-9DFE-5D09A13B09CF}" destId="{EACE05CA-0571-4E1A-B734-34AF554E4019}" srcOrd="0" destOrd="0" presId="urn:microsoft.com/office/officeart/2005/8/layout/orgChart1"/>
    <dgm:cxn modelId="{F2BA0D46-81D3-478A-81CC-81E3EF03B2AD}" type="presParOf" srcId="{EACE05CA-0571-4E1A-B734-34AF554E4019}" destId="{3941E53A-1D21-4908-80D7-F590667CA4FD}" srcOrd="0" destOrd="0" presId="urn:microsoft.com/office/officeart/2005/8/layout/orgChart1"/>
    <dgm:cxn modelId="{2CAA7E9D-8B76-40E4-81D7-F0843AD14000}" type="presParOf" srcId="{EACE05CA-0571-4E1A-B734-34AF554E4019}" destId="{C2D60A7F-371D-4097-9106-213D25DAB2AB}" srcOrd="1" destOrd="0" presId="urn:microsoft.com/office/officeart/2005/8/layout/orgChart1"/>
    <dgm:cxn modelId="{5D6AF046-10DB-4F70-9EE0-78A954AC41E7}" type="presParOf" srcId="{80F94412-0E22-4FCC-9DFE-5D09A13B09CF}" destId="{C2A3A2A3-53AB-432D-A187-83A4263504B9}" srcOrd="1" destOrd="0" presId="urn:microsoft.com/office/officeart/2005/8/layout/orgChart1"/>
    <dgm:cxn modelId="{A609E596-38B7-42C4-B835-33F5CB4FE45E}" type="presParOf" srcId="{80F94412-0E22-4FCC-9DFE-5D09A13B09CF}" destId="{E495A8A5-64A4-4914-9A00-83EBBE77E9F0}" srcOrd="2" destOrd="0" presId="urn:microsoft.com/office/officeart/2005/8/layout/orgChart1"/>
    <dgm:cxn modelId="{659FFE1B-AB3A-42BB-BA35-CCEC454047F6}" type="presParOf" srcId="{06D8F94B-8D5D-41E1-8D8F-0C4A12D43302}" destId="{254EED6C-D10F-4DB4-B859-D596D21B19EB}" srcOrd="2" destOrd="0" presId="urn:microsoft.com/office/officeart/2005/8/layout/orgChart1"/>
    <dgm:cxn modelId="{1E06D876-B33D-4F26-802B-1B37A21A4FA3}" type="presParOf" srcId="{F444A780-FA40-4EB5-AA45-4141A04AE978}" destId="{1513369A-60A1-4330-BB6B-0C481D156E11}" srcOrd="8" destOrd="0" presId="urn:microsoft.com/office/officeart/2005/8/layout/orgChart1"/>
    <dgm:cxn modelId="{E3FFC409-8BC6-4079-8C46-30577CE2B2FA}" type="presParOf" srcId="{F444A780-FA40-4EB5-AA45-4141A04AE978}" destId="{909A1351-3A95-42B1-BC59-F5E5C5A757A4}" srcOrd="9" destOrd="0" presId="urn:microsoft.com/office/officeart/2005/8/layout/orgChart1"/>
    <dgm:cxn modelId="{692CF1C0-A670-4700-B3C8-E3515D7E0E32}" type="presParOf" srcId="{909A1351-3A95-42B1-BC59-F5E5C5A757A4}" destId="{13047D44-71EE-44ED-ABFD-75F74473A092}" srcOrd="0" destOrd="0" presId="urn:microsoft.com/office/officeart/2005/8/layout/orgChart1"/>
    <dgm:cxn modelId="{2B8F0EFA-CB6F-495F-B58E-7854454F4FFB}" type="presParOf" srcId="{13047D44-71EE-44ED-ABFD-75F74473A092}" destId="{65740045-26B9-4F18-9609-BBFEA52C3931}" srcOrd="0" destOrd="0" presId="urn:microsoft.com/office/officeart/2005/8/layout/orgChart1"/>
    <dgm:cxn modelId="{11CB6F16-C972-4776-8EE8-0AD6F5A958A9}" type="presParOf" srcId="{13047D44-71EE-44ED-ABFD-75F74473A092}" destId="{576A767C-B877-4AA5-A573-50B26250F3E6}" srcOrd="1" destOrd="0" presId="urn:microsoft.com/office/officeart/2005/8/layout/orgChart1"/>
    <dgm:cxn modelId="{A709780B-B5F2-42B2-BBF0-0B045518AD79}" type="presParOf" srcId="{909A1351-3A95-42B1-BC59-F5E5C5A757A4}" destId="{4EE129E7-A9E3-49F9-96B9-DC5D9493EA44}" srcOrd="1" destOrd="0" presId="urn:microsoft.com/office/officeart/2005/8/layout/orgChart1"/>
    <dgm:cxn modelId="{C03D4585-126F-47CD-ACD9-03A326403CBD}" type="presParOf" srcId="{4EE129E7-A9E3-49F9-96B9-DC5D9493EA44}" destId="{D9D0A009-64DF-4F1A-B798-CD6EFA17B87D}" srcOrd="0" destOrd="0" presId="urn:microsoft.com/office/officeart/2005/8/layout/orgChart1"/>
    <dgm:cxn modelId="{95064886-460D-4958-B168-4DCEA6132505}" type="presParOf" srcId="{4EE129E7-A9E3-49F9-96B9-DC5D9493EA44}" destId="{84A5E525-FE5B-4E66-8287-3BE009E586A1}" srcOrd="1" destOrd="0" presId="urn:microsoft.com/office/officeart/2005/8/layout/orgChart1"/>
    <dgm:cxn modelId="{2C826A10-B1FC-4841-8B78-9F809C6838C0}" type="presParOf" srcId="{84A5E525-FE5B-4E66-8287-3BE009E586A1}" destId="{6A105671-3CCF-4620-9236-C4250B4199A3}" srcOrd="0" destOrd="0" presId="urn:microsoft.com/office/officeart/2005/8/layout/orgChart1"/>
    <dgm:cxn modelId="{AE7108A2-97C4-4E5F-B6E4-B4E109B49D5A}" type="presParOf" srcId="{6A105671-3CCF-4620-9236-C4250B4199A3}" destId="{44FE7157-FD6D-46DA-9D51-BAB844B99E31}" srcOrd="0" destOrd="0" presId="urn:microsoft.com/office/officeart/2005/8/layout/orgChart1"/>
    <dgm:cxn modelId="{30FC34C8-A05E-4CC9-87DA-4322A387D4ED}" type="presParOf" srcId="{6A105671-3CCF-4620-9236-C4250B4199A3}" destId="{D9BC99AB-8F76-4A3D-B822-E9FC470686BE}" srcOrd="1" destOrd="0" presId="urn:microsoft.com/office/officeart/2005/8/layout/orgChart1"/>
    <dgm:cxn modelId="{0C7EE344-372B-48C6-A61F-8BF346DC4FE9}" type="presParOf" srcId="{84A5E525-FE5B-4E66-8287-3BE009E586A1}" destId="{96527E22-6240-47A3-BD6C-93D99F400CC0}" srcOrd="1" destOrd="0" presId="urn:microsoft.com/office/officeart/2005/8/layout/orgChart1"/>
    <dgm:cxn modelId="{BF6C8A3B-3C10-469A-AF18-C847B0CC23A1}" type="presParOf" srcId="{84A5E525-FE5B-4E66-8287-3BE009E586A1}" destId="{4F6240DD-545A-4FBD-A028-8F3013E034EF}" srcOrd="2" destOrd="0" presId="urn:microsoft.com/office/officeart/2005/8/layout/orgChart1"/>
    <dgm:cxn modelId="{79BC87C3-92A7-4F46-A489-48C2275B3D50}" type="presParOf" srcId="{909A1351-3A95-42B1-BC59-F5E5C5A757A4}" destId="{40A67F19-01B8-4BC3-B8C0-E44C72B76008}" srcOrd="2" destOrd="0" presId="urn:microsoft.com/office/officeart/2005/8/layout/orgChart1"/>
    <dgm:cxn modelId="{1F99BD15-B405-40B3-8C59-BB4FC8DBF789}" type="presParOf" srcId="{F444A780-FA40-4EB5-AA45-4141A04AE978}" destId="{A5788CE6-8AE9-4F52-8888-194E1F46435E}" srcOrd="10" destOrd="0" presId="urn:microsoft.com/office/officeart/2005/8/layout/orgChart1"/>
    <dgm:cxn modelId="{0CB2FF1F-8D30-49A0-B183-5F3FE1149B3F}" type="presParOf" srcId="{F444A780-FA40-4EB5-AA45-4141A04AE978}" destId="{38BA2303-479D-4E5D-AB86-B119CDC203E1}" srcOrd="11" destOrd="0" presId="urn:microsoft.com/office/officeart/2005/8/layout/orgChart1"/>
    <dgm:cxn modelId="{0F420F36-5B01-4A35-ACC5-DA15A171C769}" type="presParOf" srcId="{38BA2303-479D-4E5D-AB86-B119CDC203E1}" destId="{2BD64828-86BD-4C09-AC86-B5A19F0CE464}" srcOrd="0" destOrd="0" presId="urn:microsoft.com/office/officeart/2005/8/layout/orgChart1"/>
    <dgm:cxn modelId="{38B97BCD-C60F-4A43-B1D6-35D0DE3E84CA}" type="presParOf" srcId="{2BD64828-86BD-4C09-AC86-B5A19F0CE464}" destId="{444465CD-1C8B-4196-AB54-69AA2B09FD05}" srcOrd="0" destOrd="0" presId="urn:microsoft.com/office/officeart/2005/8/layout/orgChart1"/>
    <dgm:cxn modelId="{739C50C4-FC7B-493C-B840-391264097EF3}" type="presParOf" srcId="{2BD64828-86BD-4C09-AC86-B5A19F0CE464}" destId="{A3EB48EE-3A40-4C66-B8A9-61F87C67CCE2}" srcOrd="1" destOrd="0" presId="urn:microsoft.com/office/officeart/2005/8/layout/orgChart1"/>
    <dgm:cxn modelId="{2E621E49-A3F7-4B78-B810-D663C63CB7FA}" type="presParOf" srcId="{38BA2303-479D-4E5D-AB86-B119CDC203E1}" destId="{E8EA6A15-06A2-4B14-BF2A-65C9C71243D0}" srcOrd="1" destOrd="0" presId="urn:microsoft.com/office/officeart/2005/8/layout/orgChart1"/>
    <dgm:cxn modelId="{476B02FA-1514-4B47-ADBB-69F3EF53871C}" type="presParOf" srcId="{E8EA6A15-06A2-4B14-BF2A-65C9C71243D0}" destId="{AE674864-6A92-490D-9C39-517073BEDE26}" srcOrd="0" destOrd="0" presId="urn:microsoft.com/office/officeart/2005/8/layout/orgChart1"/>
    <dgm:cxn modelId="{A7FEC49C-AACA-46DC-974E-A2A5E40908C4}" type="presParOf" srcId="{E8EA6A15-06A2-4B14-BF2A-65C9C71243D0}" destId="{721434C1-6A0D-44A9-8FDA-5EAD66DA6537}" srcOrd="1" destOrd="0" presId="urn:microsoft.com/office/officeart/2005/8/layout/orgChart1"/>
    <dgm:cxn modelId="{96FEE51C-FC73-4729-ABBB-0207B6DD7845}" type="presParOf" srcId="{721434C1-6A0D-44A9-8FDA-5EAD66DA6537}" destId="{A0DB7393-2521-49B2-BE4E-2E4E742EBA13}" srcOrd="0" destOrd="0" presId="urn:microsoft.com/office/officeart/2005/8/layout/orgChart1"/>
    <dgm:cxn modelId="{3409E9C7-F70B-4B4B-BBF3-1B87080B0119}" type="presParOf" srcId="{A0DB7393-2521-49B2-BE4E-2E4E742EBA13}" destId="{1361A021-F388-44D8-A2DC-209C26196710}" srcOrd="0" destOrd="0" presId="urn:microsoft.com/office/officeart/2005/8/layout/orgChart1"/>
    <dgm:cxn modelId="{A792B233-64E0-4044-B146-3B1B72E97787}" type="presParOf" srcId="{A0DB7393-2521-49B2-BE4E-2E4E742EBA13}" destId="{2C4F43FB-FC65-41AC-AFDE-73164E9973D3}" srcOrd="1" destOrd="0" presId="urn:microsoft.com/office/officeart/2005/8/layout/orgChart1"/>
    <dgm:cxn modelId="{F6F1A518-946B-4DD0-97B7-7BC4CA6F2E15}" type="presParOf" srcId="{721434C1-6A0D-44A9-8FDA-5EAD66DA6537}" destId="{71338A37-C361-432F-A9D0-708829E581DC}" srcOrd="1" destOrd="0" presId="urn:microsoft.com/office/officeart/2005/8/layout/orgChart1"/>
    <dgm:cxn modelId="{DDB6292E-AA81-418B-B149-9B2B953161D3}" type="presParOf" srcId="{721434C1-6A0D-44A9-8FDA-5EAD66DA6537}" destId="{34BC19B8-8D3E-45CA-8DBA-DCC476866A3F}" srcOrd="2" destOrd="0" presId="urn:microsoft.com/office/officeart/2005/8/layout/orgChart1"/>
    <dgm:cxn modelId="{407F7B2C-EB48-46DF-A268-4485DB5DE033}" type="presParOf" srcId="{38BA2303-479D-4E5D-AB86-B119CDC203E1}" destId="{FCF2ECDB-1D21-4A63-A2C5-674D218B0577}" srcOrd="2" destOrd="0" presId="urn:microsoft.com/office/officeart/2005/8/layout/orgChart1"/>
    <dgm:cxn modelId="{FE408E3B-3C4A-442F-A3C1-0D4D3A827087}" type="presParOf" srcId="{F444A780-FA40-4EB5-AA45-4141A04AE978}" destId="{AA1B0C30-4BE7-459A-8EC7-B031DF598D87}" srcOrd="12" destOrd="0" presId="urn:microsoft.com/office/officeart/2005/8/layout/orgChart1"/>
    <dgm:cxn modelId="{6782F782-6D96-4379-8867-0E4B941A066E}" type="presParOf" srcId="{F444A780-FA40-4EB5-AA45-4141A04AE978}" destId="{607D8C10-0466-4117-B4B3-3AD3D6DFB9FC}" srcOrd="13" destOrd="0" presId="urn:microsoft.com/office/officeart/2005/8/layout/orgChart1"/>
    <dgm:cxn modelId="{AE407885-4A9F-4927-A32D-2D35AAB633E6}" type="presParOf" srcId="{607D8C10-0466-4117-B4B3-3AD3D6DFB9FC}" destId="{20C02E58-ADD8-4B70-89BB-0E6BD9848655}" srcOrd="0" destOrd="0" presId="urn:microsoft.com/office/officeart/2005/8/layout/orgChart1"/>
    <dgm:cxn modelId="{CDA71281-5538-4586-AB92-8D6B5C66F2AB}" type="presParOf" srcId="{20C02E58-ADD8-4B70-89BB-0E6BD9848655}" destId="{3F55D005-BD7B-4937-B67A-1E7D3CD983E1}" srcOrd="0" destOrd="0" presId="urn:microsoft.com/office/officeart/2005/8/layout/orgChart1"/>
    <dgm:cxn modelId="{2C1F3C2B-F424-4FE1-BBB8-5B8E7CC882FE}" type="presParOf" srcId="{20C02E58-ADD8-4B70-89BB-0E6BD9848655}" destId="{37F01B2A-1884-41E2-AEAE-E838B85F86DF}" srcOrd="1" destOrd="0" presId="urn:microsoft.com/office/officeart/2005/8/layout/orgChart1"/>
    <dgm:cxn modelId="{B7FB1A24-E44E-4A25-B267-62EF0B9837EC}" type="presParOf" srcId="{607D8C10-0466-4117-B4B3-3AD3D6DFB9FC}" destId="{E96B9F02-C005-4574-9C8D-FA8B80BD4010}" srcOrd="1" destOrd="0" presId="urn:microsoft.com/office/officeart/2005/8/layout/orgChart1"/>
    <dgm:cxn modelId="{50F73410-2FD5-444E-B725-8BDBB6A2DA9B}" type="presParOf" srcId="{607D8C10-0466-4117-B4B3-3AD3D6DFB9FC}" destId="{9375BDD8-ED9E-4528-9701-46DDAFAD1924}" srcOrd="2" destOrd="0" presId="urn:microsoft.com/office/officeart/2005/8/layout/orgChart1"/>
    <dgm:cxn modelId="{D93C638E-DD0B-40F5-97A8-A215772CF268}" type="presParOf" srcId="{2C002E1E-D3B6-47E2-92B8-9B493E0E7E6E}" destId="{BD43AC14-C37B-45E3-8584-26F7C034C095}"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B926712-BC56-4CC0-8CAB-BB2C3CB0C8B0}" type="doc">
      <dgm:prSet loTypeId="urn:microsoft.com/office/officeart/2008/layout/HorizontalMultiLevelHierarchy" loCatId="hierarchy" qsTypeId="urn:microsoft.com/office/officeart/2005/8/quickstyle/simple1" qsCatId="simple" csTypeId="urn:microsoft.com/office/officeart/2005/8/colors/accent5_4" csCatId="accent5" phldr="1"/>
      <dgm:spPr/>
      <dgm:t>
        <a:bodyPr/>
        <a:lstStyle/>
        <a:p>
          <a:endParaRPr lang="en-IN"/>
        </a:p>
      </dgm:t>
    </dgm:pt>
    <dgm:pt modelId="{2132BC0B-E462-499B-B046-A300E8AF8508}">
      <dgm:prSet phldrT="[Text]">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dirty="0"/>
            <a:t>ROOMS</a:t>
          </a:r>
          <a:endParaRPr lang="en-IN" dirty="0"/>
        </a:p>
      </dgm:t>
    </dgm:pt>
    <dgm:pt modelId="{0C3C075D-0563-4DCE-AE11-5027B97B0F3D}" type="parTrans" cxnId="{486E8C99-5F89-4660-BF26-BD6BE55275FD}">
      <dgm:prSet/>
      <dgm:spPr/>
      <dgm:t>
        <a:bodyPr/>
        <a:lstStyle/>
        <a:p>
          <a:endParaRPr lang="en-IN"/>
        </a:p>
      </dgm:t>
    </dgm:pt>
    <dgm:pt modelId="{94F191B3-E358-4F96-A18F-F3A23CFE4FC7}" type="sibTrans" cxnId="{486E8C99-5F89-4660-BF26-BD6BE55275FD}">
      <dgm:prSet/>
      <dgm:spPr/>
      <dgm:t>
        <a:bodyPr/>
        <a:lstStyle/>
        <a:p>
          <a:endParaRPr lang="en-IN"/>
        </a:p>
      </dgm:t>
    </dgm:pt>
    <dgm:pt modelId="{CEEE651F-B610-48A6-84CB-4097C2C20595}">
      <dgm:prSet phldrT="[Text]">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dirty="0"/>
            <a:t>EXPLORE</a:t>
          </a:r>
          <a:endParaRPr lang="en-IN" dirty="0"/>
        </a:p>
      </dgm:t>
    </dgm:pt>
    <dgm:pt modelId="{DFD81DC6-4FBB-4B3B-9934-F77BC49E9986}" type="parTrans" cxnId="{8F0EEFA2-B518-4C63-8636-4F8EF496DE17}">
      <dgm:prSet/>
      <dgm:spPr/>
      <dgm:t>
        <a:bodyPr/>
        <a:lstStyle/>
        <a:p>
          <a:endParaRPr lang="en-IN" dirty="0"/>
        </a:p>
      </dgm:t>
    </dgm:pt>
    <dgm:pt modelId="{D22134F3-B40D-4734-81F7-D9981F2DC9A3}" type="sibTrans" cxnId="{8F0EEFA2-B518-4C63-8636-4F8EF496DE17}">
      <dgm:prSet/>
      <dgm:spPr/>
      <dgm:t>
        <a:bodyPr/>
        <a:lstStyle/>
        <a:p>
          <a:endParaRPr lang="en-IN"/>
        </a:p>
      </dgm:t>
    </dgm:pt>
    <dgm:pt modelId="{DAEBD66D-F0CB-43B4-BC6C-B443D0E9FC89}">
      <dgm:prSet phldrT="[Text]">
        <dgm:style>
          <a:lnRef idx="2">
            <a:schemeClr val="accent5"/>
          </a:lnRef>
          <a:fillRef idx="1">
            <a:schemeClr val="lt1"/>
          </a:fillRef>
          <a:effectRef idx="0">
            <a:schemeClr val="accent5"/>
          </a:effectRef>
          <a:fontRef idx="minor">
            <a:schemeClr val="dk1"/>
          </a:fontRef>
        </dgm:style>
      </dgm:prSet>
      <dgm:spPr>
        <a:ln>
          <a:solidFill>
            <a:srgbClr val="00FFFF"/>
          </a:solidFill>
        </a:ln>
      </dgm:spPr>
      <dgm:t>
        <a:bodyPr/>
        <a:lstStyle/>
        <a:p>
          <a:r>
            <a:rPr lang="en-US" dirty="0"/>
            <a:t>BOOKING</a:t>
          </a:r>
          <a:endParaRPr lang="en-IN" dirty="0"/>
        </a:p>
      </dgm:t>
    </dgm:pt>
    <dgm:pt modelId="{988FB26C-3469-4523-B305-0770A6C7671C}" type="parTrans" cxnId="{A69E86E4-F43D-47BB-91FE-908355A40564}">
      <dgm:prSet/>
      <dgm:spPr/>
      <dgm:t>
        <a:bodyPr/>
        <a:lstStyle/>
        <a:p>
          <a:endParaRPr lang="en-IN" dirty="0"/>
        </a:p>
      </dgm:t>
    </dgm:pt>
    <dgm:pt modelId="{A3D7F20E-6961-4F05-B634-04E4AF77C9EE}" type="sibTrans" cxnId="{A69E86E4-F43D-47BB-91FE-908355A40564}">
      <dgm:prSet/>
      <dgm:spPr/>
      <dgm:t>
        <a:bodyPr/>
        <a:lstStyle/>
        <a:p>
          <a:endParaRPr lang="en-IN"/>
        </a:p>
      </dgm:t>
    </dgm:pt>
    <dgm:pt modelId="{D221C6CD-944F-47B4-94A4-DA6F2614AE5A}" type="pres">
      <dgm:prSet presAssocID="{1B926712-BC56-4CC0-8CAB-BB2C3CB0C8B0}" presName="Name0" presStyleCnt="0">
        <dgm:presLayoutVars>
          <dgm:chPref val="1"/>
          <dgm:dir/>
          <dgm:animOne val="branch"/>
          <dgm:animLvl val="lvl"/>
          <dgm:resizeHandles val="exact"/>
        </dgm:presLayoutVars>
      </dgm:prSet>
      <dgm:spPr/>
    </dgm:pt>
    <dgm:pt modelId="{2A93EAEA-3EB8-402A-951B-DF01AADD2FC1}" type="pres">
      <dgm:prSet presAssocID="{2132BC0B-E462-499B-B046-A300E8AF8508}" presName="root1" presStyleCnt="0"/>
      <dgm:spPr/>
    </dgm:pt>
    <dgm:pt modelId="{0E8AA816-84BC-4252-B6B0-0A381DBA2DD9}" type="pres">
      <dgm:prSet presAssocID="{2132BC0B-E462-499B-B046-A300E8AF8508}" presName="LevelOneTextNode" presStyleLbl="node0" presStyleIdx="0" presStyleCnt="1" custAng="5400000" custScaleY="51715" custLinFactX="-100000" custLinFactNeighborX="-114449" custLinFactNeighborY="492">
        <dgm:presLayoutVars>
          <dgm:chPref val="3"/>
        </dgm:presLayoutVars>
      </dgm:prSet>
      <dgm:spPr/>
    </dgm:pt>
    <dgm:pt modelId="{0196C203-13ED-4D7F-9A13-C99E77FC291F}" type="pres">
      <dgm:prSet presAssocID="{2132BC0B-E462-499B-B046-A300E8AF8508}" presName="level2hierChild" presStyleCnt="0"/>
      <dgm:spPr/>
    </dgm:pt>
    <dgm:pt modelId="{13919EDB-9A3C-451A-9E5F-C9F78AA51F8C}" type="pres">
      <dgm:prSet presAssocID="{DFD81DC6-4FBB-4B3B-9934-F77BC49E9986}" presName="conn2-1" presStyleLbl="parChTrans1D2" presStyleIdx="0" presStyleCnt="2"/>
      <dgm:spPr/>
    </dgm:pt>
    <dgm:pt modelId="{61014232-743D-4A23-A2FF-E048E302F75F}" type="pres">
      <dgm:prSet presAssocID="{DFD81DC6-4FBB-4B3B-9934-F77BC49E9986}" presName="connTx" presStyleLbl="parChTrans1D2" presStyleIdx="0" presStyleCnt="2"/>
      <dgm:spPr/>
    </dgm:pt>
    <dgm:pt modelId="{5E7674A2-4B89-4728-A7F4-904FBAFD991A}" type="pres">
      <dgm:prSet presAssocID="{CEEE651F-B610-48A6-84CB-4097C2C20595}" presName="root2" presStyleCnt="0"/>
      <dgm:spPr/>
    </dgm:pt>
    <dgm:pt modelId="{D21249C4-E17D-4116-A00D-0687EBD045A6}" type="pres">
      <dgm:prSet presAssocID="{CEEE651F-B610-48A6-84CB-4097C2C20595}" presName="LevelTwoTextNode" presStyleLbl="node2" presStyleIdx="0" presStyleCnt="2" custLinFactNeighborX="34472" custLinFactNeighborY="-65249">
        <dgm:presLayoutVars>
          <dgm:chPref val="3"/>
        </dgm:presLayoutVars>
      </dgm:prSet>
      <dgm:spPr/>
    </dgm:pt>
    <dgm:pt modelId="{BDA726D2-D0AA-40CF-A068-D79C4EC2C4C8}" type="pres">
      <dgm:prSet presAssocID="{CEEE651F-B610-48A6-84CB-4097C2C20595}" presName="level3hierChild" presStyleCnt="0"/>
      <dgm:spPr/>
    </dgm:pt>
    <dgm:pt modelId="{1A19177A-C58A-4FC0-9C69-8B9BF19A91CA}" type="pres">
      <dgm:prSet presAssocID="{988FB26C-3469-4523-B305-0770A6C7671C}" presName="conn2-1" presStyleLbl="parChTrans1D2" presStyleIdx="1" presStyleCnt="2"/>
      <dgm:spPr/>
    </dgm:pt>
    <dgm:pt modelId="{DA492CC8-21F0-4A95-93A0-F4A5062D285B}" type="pres">
      <dgm:prSet presAssocID="{988FB26C-3469-4523-B305-0770A6C7671C}" presName="connTx" presStyleLbl="parChTrans1D2" presStyleIdx="1" presStyleCnt="2"/>
      <dgm:spPr/>
    </dgm:pt>
    <dgm:pt modelId="{B5A2E90D-CB20-417A-A9F4-6BD31CC02F4B}" type="pres">
      <dgm:prSet presAssocID="{DAEBD66D-F0CB-43B4-BC6C-B443D0E9FC89}" presName="root2" presStyleCnt="0"/>
      <dgm:spPr/>
    </dgm:pt>
    <dgm:pt modelId="{312C37D9-4076-48AF-9C31-32B334C55CB8}" type="pres">
      <dgm:prSet presAssocID="{DAEBD66D-F0CB-43B4-BC6C-B443D0E9FC89}" presName="LevelTwoTextNode" presStyleLbl="node2" presStyleIdx="1" presStyleCnt="2" custLinFactNeighborX="35019" custLinFactNeighborY="64119">
        <dgm:presLayoutVars>
          <dgm:chPref val="3"/>
        </dgm:presLayoutVars>
      </dgm:prSet>
      <dgm:spPr/>
    </dgm:pt>
    <dgm:pt modelId="{8862728F-EF4C-4508-89F5-665D342109CA}" type="pres">
      <dgm:prSet presAssocID="{DAEBD66D-F0CB-43B4-BC6C-B443D0E9FC89}" presName="level3hierChild" presStyleCnt="0"/>
      <dgm:spPr/>
    </dgm:pt>
  </dgm:ptLst>
  <dgm:cxnLst>
    <dgm:cxn modelId="{F9233920-660D-4111-B775-7ABFFAEA12C7}" type="presOf" srcId="{988FB26C-3469-4523-B305-0770A6C7671C}" destId="{DA492CC8-21F0-4A95-93A0-F4A5062D285B}" srcOrd="1" destOrd="0" presId="urn:microsoft.com/office/officeart/2008/layout/HorizontalMultiLevelHierarchy"/>
    <dgm:cxn modelId="{3CFB0523-3CA7-4049-8FCE-8432709BE8D9}" type="presOf" srcId="{DFD81DC6-4FBB-4B3B-9934-F77BC49E9986}" destId="{13919EDB-9A3C-451A-9E5F-C9F78AA51F8C}" srcOrd="0" destOrd="0" presId="urn:microsoft.com/office/officeart/2008/layout/HorizontalMultiLevelHierarchy"/>
    <dgm:cxn modelId="{403F296D-0223-4CEF-A20B-BE4845E0B22D}" type="presOf" srcId="{DFD81DC6-4FBB-4B3B-9934-F77BC49E9986}" destId="{61014232-743D-4A23-A2FF-E048E302F75F}" srcOrd="1" destOrd="0" presId="urn:microsoft.com/office/officeart/2008/layout/HorizontalMultiLevelHierarchy"/>
    <dgm:cxn modelId="{11BE3758-A73C-451B-9D43-E861E7339972}" type="presOf" srcId="{1B926712-BC56-4CC0-8CAB-BB2C3CB0C8B0}" destId="{D221C6CD-944F-47B4-94A4-DA6F2614AE5A}" srcOrd="0" destOrd="0" presId="urn:microsoft.com/office/officeart/2008/layout/HorizontalMultiLevelHierarchy"/>
    <dgm:cxn modelId="{565D0C8C-5014-412B-8438-56517F9CE041}" type="presOf" srcId="{CEEE651F-B610-48A6-84CB-4097C2C20595}" destId="{D21249C4-E17D-4116-A00D-0687EBD045A6}" srcOrd="0" destOrd="0" presId="urn:microsoft.com/office/officeart/2008/layout/HorizontalMultiLevelHierarchy"/>
    <dgm:cxn modelId="{486E8C99-5F89-4660-BF26-BD6BE55275FD}" srcId="{1B926712-BC56-4CC0-8CAB-BB2C3CB0C8B0}" destId="{2132BC0B-E462-499B-B046-A300E8AF8508}" srcOrd="0" destOrd="0" parTransId="{0C3C075D-0563-4DCE-AE11-5027B97B0F3D}" sibTransId="{94F191B3-E358-4F96-A18F-F3A23CFE4FC7}"/>
    <dgm:cxn modelId="{8F0EEFA2-B518-4C63-8636-4F8EF496DE17}" srcId="{2132BC0B-E462-499B-B046-A300E8AF8508}" destId="{CEEE651F-B610-48A6-84CB-4097C2C20595}" srcOrd="0" destOrd="0" parTransId="{DFD81DC6-4FBB-4B3B-9934-F77BC49E9986}" sibTransId="{D22134F3-B40D-4734-81F7-D9981F2DC9A3}"/>
    <dgm:cxn modelId="{7CF0A6A5-2FF1-41D8-975B-8AE83CC82DCD}" type="presOf" srcId="{DAEBD66D-F0CB-43B4-BC6C-B443D0E9FC89}" destId="{312C37D9-4076-48AF-9C31-32B334C55CB8}" srcOrd="0" destOrd="0" presId="urn:microsoft.com/office/officeart/2008/layout/HorizontalMultiLevelHierarchy"/>
    <dgm:cxn modelId="{25C8B3B4-3B1E-4C85-859D-616E30680B7A}" type="presOf" srcId="{988FB26C-3469-4523-B305-0770A6C7671C}" destId="{1A19177A-C58A-4FC0-9C69-8B9BF19A91CA}" srcOrd="0" destOrd="0" presId="urn:microsoft.com/office/officeart/2008/layout/HorizontalMultiLevelHierarchy"/>
    <dgm:cxn modelId="{4BEAC7D9-1E36-43C3-8715-F4B3EE5AACA2}" type="presOf" srcId="{2132BC0B-E462-499B-B046-A300E8AF8508}" destId="{0E8AA816-84BC-4252-B6B0-0A381DBA2DD9}" srcOrd="0" destOrd="0" presId="urn:microsoft.com/office/officeart/2008/layout/HorizontalMultiLevelHierarchy"/>
    <dgm:cxn modelId="{A69E86E4-F43D-47BB-91FE-908355A40564}" srcId="{2132BC0B-E462-499B-B046-A300E8AF8508}" destId="{DAEBD66D-F0CB-43B4-BC6C-B443D0E9FC89}" srcOrd="1" destOrd="0" parTransId="{988FB26C-3469-4523-B305-0770A6C7671C}" sibTransId="{A3D7F20E-6961-4F05-B634-04E4AF77C9EE}"/>
    <dgm:cxn modelId="{02168FB6-5E9B-4BBD-B579-774F64C09E00}" type="presParOf" srcId="{D221C6CD-944F-47B4-94A4-DA6F2614AE5A}" destId="{2A93EAEA-3EB8-402A-951B-DF01AADD2FC1}" srcOrd="0" destOrd="0" presId="urn:microsoft.com/office/officeart/2008/layout/HorizontalMultiLevelHierarchy"/>
    <dgm:cxn modelId="{FE51B731-9D47-480A-8F79-D2163CC91739}" type="presParOf" srcId="{2A93EAEA-3EB8-402A-951B-DF01AADD2FC1}" destId="{0E8AA816-84BC-4252-B6B0-0A381DBA2DD9}" srcOrd="0" destOrd="0" presId="urn:microsoft.com/office/officeart/2008/layout/HorizontalMultiLevelHierarchy"/>
    <dgm:cxn modelId="{F45264D6-DB88-4A64-B322-5B681ED7C0B3}" type="presParOf" srcId="{2A93EAEA-3EB8-402A-951B-DF01AADD2FC1}" destId="{0196C203-13ED-4D7F-9A13-C99E77FC291F}" srcOrd="1" destOrd="0" presId="urn:microsoft.com/office/officeart/2008/layout/HorizontalMultiLevelHierarchy"/>
    <dgm:cxn modelId="{3AA78D2F-C97A-41D6-B5CC-9A83C1E974E0}" type="presParOf" srcId="{0196C203-13ED-4D7F-9A13-C99E77FC291F}" destId="{13919EDB-9A3C-451A-9E5F-C9F78AA51F8C}" srcOrd="0" destOrd="0" presId="urn:microsoft.com/office/officeart/2008/layout/HorizontalMultiLevelHierarchy"/>
    <dgm:cxn modelId="{5B4739BA-2E5E-4E14-A506-BB9B21421087}" type="presParOf" srcId="{13919EDB-9A3C-451A-9E5F-C9F78AA51F8C}" destId="{61014232-743D-4A23-A2FF-E048E302F75F}" srcOrd="0" destOrd="0" presId="urn:microsoft.com/office/officeart/2008/layout/HorizontalMultiLevelHierarchy"/>
    <dgm:cxn modelId="{C3F75203-A7DF-42ED-BBE1-50832AB77ACC}" type="presParOf" srcId="{0196C203-13ED-4D7F-9A13-C99E77FC291F}" destId="{5E7674A2-4B89-4728-A7F4-904FBAFD991A}" srcOrd="1" destOrd="0" presId="urn:microsoft.com/office/officeart/2008/layout/HorizontalMultiLevelHierarchy"/>
    <dgm:cxn modelId="{D61C9E93-D0E0-46BF-AE57-2871FB732719}" type="presParOf" srcId="{5E7674A2-4B89-4728-A7F4-904FBAFD991A}" destId="{D21249C4-E17D-4116-A00D-0687EBD045A6}" srcOrd="0" destOrd="0" presId="urn:microsoft.com/office/officeart/2008/layout/HorizontalMultiLevelHierarchy"/>
    <dgm:cxn modelId="{7204EDD0-2B63-4701-9A41-21A14554E27D}" type="presParOf" srcId="{5E7674A2-4B89-4728-A7F4-904FBAFD991A}" destId="{BDA726D2-D0AA-40CF-A068-D79C4EC2C4C8}" srcOrd="1" destOrd="0" presId="urn:microsoft.com/office/officeart/2008/layout/HorizontalMultiLevelHierarchy"/>
    <dgm:cxn modelId="{A4826688-0F6F-4910-A552-EA1B163D6878}" type="presParOf" srcId="{0196C203-13ED-4D7F-9A13-C99E77FC291F}" destId="{1A19177A-C58A-4FC0-9C69-8B9BF19A91CA}" srcOrd="2" destOrd="0" presId="urn:microsoft.com/office/officeart/2008/layout/HorizontalMultiLevelHierarchy"/>
    <dgm:cxn modelId="{5AB7FC87-FB0F-4B1F-90A4-364F51D41861}" type="presParOf" srcId="{1A19177A-C58A-4FC0-9C69-8B9BF19A91CA}" destId="{DA492CC8-21F0-4A95-93A0-F4A5062D285B}" srcOrd="0" destOrd="0" presId="urn:microsoft.com/office/officeart/2008/layout/HorizontalMultiLevelHierarchy"/>
    <dgm:cxn modelId="{7DFC94F7-E1FD-4EAD-BEEA-0C92447C5647}" type="presParOf" srcId="{0196C203-13ED-4D7F-9A13-C99E77FC291F}" destId="{B5A2E90D-CB20-417A-A9F4-6BD31CC02F4B}" srcOrd="3" destOrd="0" presId="urn:microsoft.com/office/officeart/2008/layout/HorizontalMultiLevelHierarchy"/>
    <dgm:cxn modelId="{A45E930A-A57E-4EB3-A6EF-A242C5B3934D}" type="presParOf" srcId="{B5A2E90D-CB20-417A-A9F4-6BD31CC02F4B}" destId="{312C37D9-4076-48AF-9C31-32B334C55CB8}" srcOrd="0" destOrd="0" presId="urn:microsoft.com/office/officeart/2008/layout/HorizontalMultiLevelHierarchy"/>
    <dgm:cxn modelId="{2F1D3D2C-4F70-4757-B336-D4F44E3DDA4A}" type="presParOf" srcId="{B5A2E90D-CB20-417A-A9F4-6BD31CC02F4B}" destId="{8862728F-EF4C-4508-89F5-665D342109CA}"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E9DBB9-4171-43B7-9D7A-39784039BC56}" type="doc">
      <dgm:prSet loTypeId="urn:microsoft.com/office/officeart/2005/8/layout/orgChart1" loCatId="hierarchy" qsTypeId="urn:microsoft.com/office/officeart/2005/8/quickstyle/simple1" qsCatId="simple" csTypeId="urn:microsoft.com/office/officeart/2005/8/colors/accent5_4" csCatId="accent5" phldr="1"/>
      <dgm:spPr/>
      <dgm:t>
        <a:bodyPr/>
        <a:lstStyle/>
        <a:p>
          <a:endParaRPr lang="en-IN"/>
        </a:p>
      </dgm:t>
    </dgm:pt>
    <dgm:pt modelId="{D2CD90D2-B689-4DCC-BB07-5E58BF56F480}">
      <dgm:prSet phldrT="[Text]" custT="1"/>
      <dgm:spPr/>
      <dgm:t>
        <a:bodyPr/>
        <a:lstStyle/>
        <a:p>
          <a:r>
            <a:rPr lang="en-US" sz="2000" b="1" dirty="0">
              <a:latin typeface="Times New Roman" panose="02020603050405020304" pitchFamily="18" charset="0"/>
              <a:cs typeface="Times New Roman" panose="02020603050405020304" pitchFamily="18" charset="0"/>
            </a:rPr>
            <a:t>ACTIVITY</a:t>
          </a:r>
          <a:endParaRPr lang="en-IN" sz="2000" b="1" dirty="0">
            <a:latin typeface="Times New Roman" panose="02020603050405020304" pitchFamily="18" charset="0"/>
            <a:cs typeface="Times New Roman" panose="02020603050405020304" pitchFamily="18" charset="0"/>
          </a:endParaRPr>
        </a:p>
      </dgm:t>
    </dgm:pt>
    <dgm:pt modelId="{BF9CAD1E-47A6-4088-90B7-9217205558FD}" type="parTrans" cxnId="{53DDC209-F1B3-465F-94CE-A9EDF0CEE49D}">
      <dgm:prSet/>
      <dgm:spPr/>
      <dgm:t>
        <a:bodyPr/>
        <a:lstStyle/>
        <a:p>
          <a:endParaRPr lang="en-IN"/>
        </a:p>
      </dgm:t>
    </dgm:pt>
    <dgm:pt modelId="{33E7B521-B321-4672-BC00-5FD697D8249F}" type="sibTrans" cxnId="{53DDC209-F1B3-465F-94CE-A9EDF0CEE49D}">
      <dgm:prSet/>
      <dgm:spPr/>
      <dgm:t>
        <a:bodyPr/>
        <a:lstStyle/>
        <a:p>
          <a:endParaRPr lang="en-IN"/>
        </a:p>
      </dgm:t>
    </dgm:pt>
    <dgm:pt modelId="{0A8CDBB1-B685-4621-A789-EFC9C8BB6E7F}">
      <dgm:prSet phldrT="[Text]" custT="1"/>
      <dgm:spPr/>
      <dgm:t>
        <a:bodyPr/>
        <a:lstStyle/>
        <a:p>
          <a:r>
            <a:rPr lang="en-IN" sz="1800" b="1" dirty="0"/>
            <a:t>SNORKE-LING</a:t>
          </a:r>
          <a:endParaRPr lang="en-US" sz="2800" b="1" dirty="0"/>
        </a:p>
      </dgm:t>
    </dgm:pt>
    <dgm:pt modelId="{C0F759AD-0A2E-4512-A1D5-5C7F24FD4A72}" type="parTrans" cxnId="{8396B6B8-2187-41EF-AECA-AED9A3C0CE2B}">
      <dgm:prSet/>
      <dgm:spPr/>
      <dgm:t>
        <a:bodyPr/>
        <a:lstStyle/>
        <a:p>
          <a:endParaRPr lang="en-IN" sz="1600"/>
        </a:p>
      </dgm:t>
    </dgm:pt>
    <dgm:pt modelId="{0043310D-0A65-4139-BDC3-8AAEB57C9DD5}" type="sibTrans" cxnId="{8396B6B8-2187-41EF-AECA-AED9A3C0CE2B}">
      <dgm:prSet/>
      <dgm:spPr/>
      <dgm:t>
        <a:bodyPr/>
        <a:lstStyle/>
        <a:p>
          <a:endParaRPr lang="en-IN"/>
        </a:p>
      </dgm:t>
    </dgm:pt>
    <dgm:pt modelId="{A4B405FC-7FF4-4EB4-B365-CD2FD97504D9}">
      <dgm:prSet phldrT="[Text]" custT="1"/>
      <dgm:spPr/>
      <dgm:t>
        <a:bodyPr/>
        <a:lstStyle/>
        <a:p>
          <a:r>
            <a:rPr lang="en-IN" sz="1800" b="1" dirty="0"/>
            <a:t>HOT AIR BALLOON</a:t>
          </a:r>
        </a:p>
      </dgm:t>
    </dgm:pt>
    <dgm:pt modelId="{99F7E62F-013F-4C71-9DC2-109AFEC34513}" type="parTrans" cxnId="{449690F0-BB66-48FA-9FAA-69821CF92D69}">
      <dgm:prSet/>
      <dgm:spPr/>
      <dgm:t>
        <a:bodyPr/>
        <a:lstStyle/>
        <a:p>
          <a:endParaRPr lang="en-IN" sz="1600"/>
        </a:p>
      </dgm:t>
    </dgm:pt>
    <dgm:pt modelId="{7683B881-578B-48FE-AE3D-6C330149B6CB}" type="sibTrans" cxnId="{449690F0-BB66-48FA-9FAA-69821CF92D69}">
      <dgm:prSet/>
      <dgm:spPr/>
      <dgm:t>
        <a:bodyPr/>
        <a:lstStyle/>
        <a:p>
          <a:endParaRPr lang="en-IN"/>
        </a:p>
      </dgm:t>
    </dgm:pt>
    <dgm:pt modelId="{E1D77D3E-A5C2-42B3-A14B-02F7B7BA551A}">
      <dgm:prSet phldrT="[Text]" custT="1"/>
      <dgm:spPr/>
      <dgm:t>
        <a:bodyPr/>
        <a:lstStyle/>
        <a:p>
          <a:r>
            <a:rPr lang="en-IN" sz="1800" b="1" dirty="0"/>
            <a:t>PARASAI-LING</a:t>
          </a:r>
          <a:endParaRPr lang="en-IN" sz="2000" b="1" dirty="0"/>
        </a:p>
      </dgm:t>
    </dgm:pt>
    <dgm:pt modelId="{20190C43-4F29-4CC1-BA3E-1047AD94243C}" type="parTrans" cxnId="{C58128F8-C58F-4225-9C7B-90DC3F3911EF}">
      <dgm:prSet/>
      <dgm:spPr/>
      <dgm:t>
        <a:bodyPr/>
        <a:lstStyle/>
        <a:p>
          <a:endParaRPr lang="en-IN" sz="1600"/>
        </a:p>
      </dgm:t>
    </dgm:pt>
    <dgm:pt modelId="{DED45DC9-1199-4BE4-932A-6769F7DB3F82}" type="sibTrans" cxnId="{C58128F8-C58F-4225-9C7B-90DC3F3911EF}">
      <dgm:prSet/>
      <dgm:spPr/>
      <dgm:t>
        <a:bodyPr/>
        <a:lstStyle/>
        <a:p>
          <a:endParaRPr lang="en-IN"/>
        </a:p>
      </dgm:t>
    </dgm:pt>
    <dgm:pt modelId="{F0F76000-2BDD-4FA6-8650-2789C356C9C2}">
      <dgm:prSet phldrT="[Text]" custT="1"/>
      <dgm:spPr/>
      <dgm:t>
        <a:bodyPr/>
        <a:lstStyle/>
        <a:p>
          <a:r>
            <a:rPr lang="en-IN" sz="1800" b="1" dirty="0"/>
            <a:t>FLY BOARDING</a:t>
          </a:r>
        </a:p>
      </dgm:t>
    </dgm:pt>
    <dgm:pt modelId="{8032ED78-28DC-4B52-828B-E9B8D50A53CF}" type="parTrans" cxnId="{16B61502-E60B-42DE-BA4D-7E717E6A6C67}">
      <dgm:prSet/>
      <dgm:spPr/>
      <dgm:t>
        <a:bodyPr/>
        <a:lstStyle/>
        <a:p>
          <a:endParaRPr lang="en-IN" sz="1600"/>
        </a:p>
      </dgm:t>
    </dgm:pt>
    <dgm:pt modelId="{AF2D2A5E-2A14-4483-AD38-6F742F4ACA2F}" type="sibTrans" cxnId="{16B61502-E60B-42DE-BA4D-7E717E6A6C67}">
      <dgm:prSet/>
      <dgm:spPr/>
      <dgm:t>
        <a:bodyPr/>
        <a:lstStyle/>
        <a:p>
          <a:endParaRPr lang="en-IN"/>
        </a:p>
      </dgm:t>
    </dgm:pt>
    <dgm:pt modelId="{E4F04351-B850-4C3B-82F3-942554080CFD}">
      <dgm:prSet phldrT="[Text]" custT="1"/>
      <dgm:spPr/>
      <dgm:t>
        <a:bodyPr/>
        <a:lstStyle/>
        <a:p>
          <a:r>
            <a:rPr lang="en-IN" sz="1800" b="1" dirty="0"/>
            <a:t>SCUBA DIVING</a:t>
          </a:r>
        </a:p>
      </dgm:t>
    </dgm:pt>
    <dgm:pt modelId="{7763DF28-2876-444E-A621-56E69C7AB385}" type="sibTrans" cxnId="{C38CC82C-2716-482F-954E-C734FD0C1334}">
      <dgm:prSet/>
      <dgm:spPr/>
      <dgm:t>
        <a:bodyPr/>
        <a:lstStyle/>
        <a:p>
          <a:endParaRPr lang="en-IN"/>
        </a:p>
      </dgm:t>
    </dgm:pt>
    <dgm:pt modelId="{6EE52B35-C867-4F78-B6E1-97ECA9AEBB4D}" type="parTrans" cxnId="{C38CC82C-2716-482F-954E-C734FD0C1334}">
      <dgm:prSet/>
      <dgm:spPr/>
      <dgm:t>
        <a:bodyPr/>
        <a:lstStyle/>
        <a:p>
          <a:endParaRPr lang="en-IN" sz="1600"/>
        </a:p>
      </dgm:t>
    </dgm:pt>
    <dgm:pt modelId="{ECDD5068-D679-425F-9010-C6F5015C70F8}">
      <dgm:prSet phldrT="[Text]" custT="1"/>
      <dgm:spPr/>
      <dgm:t>
        <a:bodyPr/>
        <a:lstStyle/>
        <a:p>
          <a:r>
            <a:rPr lang="en-US" sz="1800" b="1" dirty="0"/>
            <a:t>ACTIVITY BOOKING</a:t>
          </a:r>
          <a:endParaRPr lang="en-IN" sz="2000" b="1" dirty="0"/>
        </a:p>
      </dgm:t>
    </dgm:pt>
    <dgm:pt modelId="{829A3D3E-0096-4277-8758-A61491BDBB4D}" type="parTrans" cxnId="{CF995795-86BE-4736-B6C4-58C6DA838512}">
      <dgm:prSet/>
      <dgm:spPr/>
      <dgm:t>
        <a:bodyPr/>
        <a:lstStyle/>
        <a:p>
          <a:endParaRPr lang="en-IN" sz="1600"/>
        </a:p>
      </dgm:t>
    </dgm:pt>
    <dgm:pt modelId="{2E7AAA82-11B4-4A9D-A3CB-B93965966A64}" type="sibTrans" cxnId="{CF995795-86BE-4736-B6C4-58C6DA838512}">
      <dgm:prSet/>
      <dgm:spPr/>
      <dgm:t>
        <a:bodyPr/>
        <a:lstStyle/>
        <a:p>
          <a:endParaRPr lang="en-IN"/>
        </a:p>
      </dgm:t>
    </dgm:pt>
    <dgm:pt modelId="{7BC5D62B-9D62-419D-B622-42E8851D98F0}">
      <dgm:prSet phldrT="[Text]" custT="1"/>
      <dgm:spPr/>
      <dgm:t>
        <a:bodyPr/>
        <a:lstStyle/>
        <a:p>
          <a:r>
            <a:rPr lang="en-US" sz="1800" b="1" dirty="0"/>
            <a:t>ACTIVITY BOOKING</a:t>
          </a:r>
          <a:endParaRPr lang="en-IN" sz="2000" b="1" dirty="0"/>
        </a:p>
      </dgm:t>
    </dgm:pt>
    <dgm:pt modelId="{19608461-542D-47DB-9CC0-9993699303FD}" type="sibTrans" cxnId="{6E307755-5E8F-41CE-9E57-6A9F8C66635A}">
      <dgm:prSet/>
      <dgm:spPr/>
      <dgm:t>
        <a:bodyPr/>
        <a:lstStyle/>
        <a:p>
          <a:endParaRPr lang="en-IN"/>
        </a:p>
      </dgm:t>
    </dgm:pt>
    <dgm:pt modelId="{7AF2D1FC-BEB2-4E19-81D9-BBB2FB57B99F}" type="parTrans" cxnId="{6E307755-5E8F-41CE-9E57-6A9F8C66635A}">
      <dgm:prSet/>
      <dgm:spPr/>
      <dgm:t>
        <a:bodyPr/>
        <a:lstStyle/>
        <a:p>
          <a:endParaRPr lang="en-IN" sz="1600"/>
        </a:p>
      </dgm:t>
    </dgm:pt>
    <dgm:pt modelId="{3CC7D9BB-ADC8-4CD7-B7A1-13AE8E89CCC3}">
      <dgm:prSet phldrT="[Text]" custT="1"/>
      <dgm:spPr/>
      <dgm:t>
        <a:bodyPr/>
        <a:lstStyle/>
        <a:p>
          <a:r>
            <a:rPr lang="en-US" sz="1800" b="1" dirty="0"/>
            <a:t>ACTIVITY BOOKING</a:t>
          </a:r>
          <a:endParaRPr lang="en-IN" sz="1800" b="1" dirty="0"/>
        </a:p>
      </dgm:t>
    </dgm:pt>
    <dgm:pt modelId="{3CBF8E59-DCAB-405D-8390-E67F565947D7}" type="parTrans" cxnId="{4D25DC47-039B-43F2-A9A6-E3869307E5BB}">
      <dgm:prSet/>
      <dgm:spPr/>
      <dgm:t>
        <a:bodyPr/>
        <a:lstStyle/>
        <a:p>
          <a:endParaRPr lang="en-IN" sz="1600"/>
        </a:p>
      </dgm:t>
    </dgm:pt>
    <dgm:pt modelId="{6F5A1F01-B494-4C66-B674-9C174F5F9FA1}" type="sibTrans" cxnId="{4D25DC47-039B-43F2-A9A6-E3869307E5BB}">
      <dgm:prSet/>
      <dgm:spPr/>
      <dgm:t>
        <a:bodyPr/>
        <a:lstStyle/>
        <a:p>
          <a:endParaRPr lang="en-IN"/>
        </a:p>
      </dgm:t>
    </dgm:pt>
    <dgm:pt modelId="{34424327-86B5-4578-B92A-1C1FE228F0F8}">
      <dgm:prSet phldrT="[Text]" custT="1"/>
      <dgm:spPr/>
      <dgm:t>
        <a:bodyPr/>
        <a:lstStyle/>
        <a:p>
          <a:r>
            <a:rPr lang="en-US" sz="1800" b="1" dirty="0"/>
            <a:t>ACTIVITY BOOKING</a:t>
          </a:r>
          <a:endParaRPr lang="en-IN" sz="1800" b="1" dirty="0"/>
        </a:p>
      </dgm:t>
    </dgm:pt>
    <dgm:pt modelId="{2508A16C-06DB-4683-9C58-FB6ED0A85FC8}" type="parTrans" cxnId="{FAE04750-0F59-46B0-B084-1943F130AC4B}">
      <dgm:prSet/>
      <dgm:spPr/>
      <dgm:t>
        <a:bodyPr/>
        <a:lstStyle/>
        <a:p>
          <a:endParaRPr lang="en-IN" sz="1600"/>
        </a:p>
      </dgm:t>
    </dgm:pt>
    <dgm:pt modelId="{308689DB-F3C3-4C3B-8E05-83B18C4D68EF}" type="sibTrans" cxnId="{FAE04750-0F59-46B0-B084-1943F130AC4B}">
      <dgm:prSet/>
      <dgm:spPr/>
      <dgm:t>
        <a:bodyPr/>
        <a:lstStyle/>
        <a:p>
          <a:endParaRPr lang="en-IN"/>
        </a:p>
      </dgm:t>
    </dgm:pt>
    <dgm:pt modelId="{9856214A-C6E1-48A9-BB23-6795F5247549}">
      <dgm:prSet phldrT="[Text]" custT="1"/>
      <dgm:spPr/>
      <dgm:t>
        <a:bodyPr/>
        <a:lstStyle/>
        <a:p>
          <a:r>
            <a:rPr lang="en-IN" sz="1800" b="1" dirty="0"/>
            <a:t>WIND SURFING</a:t>
          </a:r>
        </a:p>
      </dgm:t>
    </dgm:pt>
    <dgm:pt modelId="{89E9D9FA-C31B-48F9-8DAE-4E54E5C351D5}" type="parTrans" cxnId="{93242091-A61E-4084-8931-47085C6198A0}">
      <dgm:prSet/>
      <dgm:spPr/>
      <dgm:t>
        <a:bodyPr/>
        <a:lstStyle/>
        <a:p>
          <a:endParaRPr lang="en-IN" sz="1600"/>
        </a:p>
      </dgm:t>
    </dgm:pt>
    <dgm:pt modelId="{B616ED8F-5309-4E8C-922C-02122B8D4F5C}" type="sibTrans" cxnId="{93242091-A61E-4084-8931-47085C6198A0}">
      <dgm:prSet/>
      <dgm:spPr/>
      <dgm:t>
        <a:bodyPr/>
        <a:lstStyle/>
        <a:p>
          <a:endParaRPr lang="en-IN"/>
        </a:p>
      </dgm:t>
    </dgm:pt>
    <dgm:pt modelId="{1BC478A3-763A-4140-AC15-CB6B0593D6FB}">
      <dgm:prSet phldrT="[Text]" custT="1"/>
      <dgm:spPr/>
      <dgm:t>
        <a:bodyPr/>
        <a:lstStyle/>
        <a:p>
          <a:r>
            <a:rPr lang="en-US" sz="1800" b="1" dirty="0"/>
            <a:t>ACTIVITY BOOKING</a:t>
          </a:r>
          <a:endParaRPr lang="en-IN" sz="1800" b="1" dirty="0"/>
        </a:p>
      </dgm:t>
    </dgm:pt>
    <dgm:pt modelId="{C4C93BC6-E644-4AEA-9A53-E2B8AA30F4D0}" type="parTrans" cxnId="{E75C294B-0437-4044-A123-E326FE10FA83}">
      <dgm:prSet/>
      <dgm:spPr/>
      <dgm:t>
        <a:bodyPr/>
        <a:lstStyle/>
        <a:p>
          <a:endParaRPr lang="en-IN" sz="1600"/>
        </a:p>
      </dgm:t>
    </dgm:pt>
    <dgm:pt modelId="{19018B55-9009-4D5A-9EBA-56EEA0F55F87}" type="sibTrans" cxnId="{E75C294B-0437-4044-A123-E326FE10FA83}">
      <dgm:prSet/>
      <dgm:spPr/>
      <dgm:t>
        <a:bodyPr/>
        <a:lstStyle/>
        <a:p>
          <a:endParaRPr lang="en-IN"/>
        </a:p>
      </dgm:t>
    </dgm:pt>
    <dgm:pt modelId="{3F0A1465-7BFF-43DD-AB85-1FF9776B6118}">
      <dgm:prSet phldrT="[Text]" custT="1"/>
      <dgm:spPr/>
      <dgm:t>
        <a:bodyPr/>
        <a:lstStyle/>
        <a:p>
          <a:r>
            <a:rPr lang="en-US" sz="1800" b="1" dirty="0"/>
            <a:t>ACTIVITY BOOKING</a:t>
          </a:r>
          <a:endParaRPr lang="en-IN" sz="2000" b="1" dirty="0"/>
        </a:p>
      </dgm:t>
    </dgm:pt>
    <dgm:pt modelId="{05C71FC1-65F6-4137-A71D-BE8AFECED2BE}" type="sibTrans" cxnId="{D4B0C99B-9977-4039-915E-37279D201A3E}">
      <dgm:prSet/>
      <dgm:spPr/>
      <dgm:t>
        <a:bodyPr/>
        <a:lstStyle/>
        <a:p>
          <a:endParaRPr lang="en-IN"/>
        </a:p>
      </dgm:t>
    </dgm:pt>
    <dgm:pt modelId="{4AEFC235-BB16-45AD-9D81-A073FF1D3540}" type="parTrans" cxnId="{D4B0C99B-9977-4039-915E-37279D201A3E}">
      <dgm:prSet/>
      <dgm:spPr/>
      <dgm:t>
        <a:bodyPr/>
        <a:lstStyle/>
        <a:p>
          <a:endParaRPr lang="en-IN" sz="1600"/>
        </a:p>
      </dgm:t>
    </dgm:pt>
    <dgm:pt modelId="{3D8DF61A-2378-4BB9-A743-C6D97850AA10}">
      <dgm:prSet phldrT="[Text]" custT="1"/>
      <dgm:spPr/>
      <dgm:t>
        <a:bodyPr/>
        <a:lstStyle/>
        <a:p>
          <a:r>
            <a:rPr lang="en-IN" sz="1800" b="1" dirty="0"/>
            <a:t>COMBO PACK</a:t>
          </a:r>
          <a:endParaRPr lang="en-IN" sz="2000" b="1" dirty="0"/>
        </a:p>
      </dgm:t>
    </dgm:pt>
    <dgm:pt modelId="{0D47CC3D-1084-4F61-A7A6-1FB5B8F821D9}" type="parTrans" cxnId="{47528CA0-F470-46B9-B145-FEA8E4A47EA5}">
      <dgm:prSet/>
      <dgm:spPr/>
      <dgm:t>
        <a:bodyPr/>
        <a:lstStyle/>
        <a:p>
          <a:endParaRPr lang="en-IN"/>
        </a:p>
      </dgm:t>
    </dgm:pt>
    <dgm:pt modelId="{6DD1C651-341C-458A-8078-9B80B31CEE24}" type="sibTrans" cxnId="{47528CA0-F470-46B9-B145-FEA8E4A47EA5}">
      <dgm:prSet/>
      <dgm:spPr/>
      <dgm:t>
        <a:bodyPr/>
        <a:lstStyle/>
        <a:p>
          <a:endParaRPr lang="en-IN"/>
        </a:p>
      </dgm:t>
    </dgm:pt>
    <dgm:pt modelId="{586FB221-7F9F-47C9-B5B2-4B087FFC5928}">
      <dgm:prSet phldrT="[Text]"/>
      <dgm:spPr/>
      <dgm:t>
        <a:bodyPr/>
        <a:lstStyle/>
        <a:p>
          <a:r>
            <a:rPr lang="en-US" b="1" dirty="0"/>
            <a:t>ACTIVITY BOOKING</a:t>
          </a:r>
          <a:endParaRPr lang="en-IN" dirty="0"/>
        </a:p>
      </dgm:t>
    </dgm:pt>
    <dgm:pt modelId="{01315222-B00A-4A74-96ED-2ECA0BF30167}" type="parTrans" cxnId="{7D789F76-2669-480A-8CD6-461AB8D71231}">
      <dgm:prSet/>
      <dgm:spPr/>
      <dgm:t>
        <a:bodyPr/>
        <a:lstStyle/>
        <a:p>
          <a:endParaRPr lang="en-IN"/>
        </a:p>
      </dgm:t>
    </dgm:pt>
    <dgm:pt modelId="{126F56B4-E1CB-4CE6-AE97-4CE47D91C26C}" type="sibTrans" cxnId="{7D789F76-2669-480A-8CD6-461AB8D71231}">
      <dgm:prSet/>
      <dgm:spPr/>
      <dgm:t>
        <a:bodyPr/>
        <a:lstStyle/>
        <a:p>
          <a:endParaRPr lang="en-IN"/>
        </a:p>
      </dgm:t>
    </dgm:pt>
    <dgm:pt modelId="{60DA8E17-009E-4AD0-9286-F095E6E2439D}" type="pres">
      <dgm:prSet presAssocID="{8CE9DBB9-4171-43B7-9D7A-39784039BC56}" presName="hierChild1" presStyleCnt="0">
        <dgm:presLayoutVars>
          <dgm:orgChart val="1"/>
          <dgm:chPref val="1"/>
          <dgm:dir/>
          <dgm:animOne val="branch"/>
          <dgm:animLvl val="lvl"/>
          <dgm:resizeHandles/>
        </dgm:presLayoutVars>
      </dgm:prSet>
      <dgm:spPr/>
    </dgm:pt>
    <dgm:pt modelId="{2C002E1E-D3B6-47E2-92B8-9B493E0E7E6E}" type="pres">
      <dgm:prSet presAssocID="{D2CD90D2-B689-4DCC-BB07-5E58BF56F480}" presName="hierRoot1" presStyleCnt="0">
        <dgm:presLayoutVars>
          <dgm:hierBranch val="init"/>
        </dgm:presLayoutVars>
      </dgm:prSet>
      <dgm:spPr/>
    </dgm:pt>
    <dgm:pt modelId="{1BDB0D5C-FFE1-4D47-9595-D8FF6D59F360}" type="pres">
      <dgm:prSet presAssocID="{D2CD90D2-B689-4DCC-BB07-5E58BF56F480}" presName="rootComposite1" presStyleCnt="0"/>
      <dgm:spPr/>
    </dgm:pt>
    <dgm:pt modelId="{C5EB023F-8595-437B-87C1-4EE8D0FBC487}" type="pres">
      <dgm:prSet presAssocID="{D2CD90D2-B689-4DCC-BB07-5E58BF56F480}" presName="rootText1" presStyleLbl="node0" presStyleIdx="0" presStyleCnt="1" custScaleX="221057" custLinFactNeighborX="-3202" custLinFactNeighborY="-34579">
        <dgm:presLayoutVars>
          <dgm:chPref val="3"/>
        </dgm:presLayoutVars>
      </dgm:prSet>
      <dgm:spPr/>
    </dgm:pt>
    <dgm:pt modelId="{D8FBB703-5A1E-4B36-A17B-CDF39490C180}" type="pres">
      <dgm:prSet presAssocID="{D2CD90D2-B689-4DCC-BB07-5E58BF56F480}" presName="rootConnector1" presStyleLbl="node1" presStyleIdx="0" presStyleCnt="0"/>
      <dgm:spPr/>
    </dgm:pt>
    <dgm:pt modelId="{F444A780-FA40-4EB5-AA45-4141A04AE978}" type="pres">
      <dgm:prSet presAssocID="{D2CD90D2-B689-4DCC-BB07-5E58BF56F480}" presName="hierChild2" presStyleCnt="0"/>
      <dgm:spPr/>
    </dgm:pt>
    <dgm:pt modelId="{56F02C98-037D-444C-A54F-5114D4EC06FF}" type="pres">
      <dgm:prSet presAssocID="{6EE52B35-C867-4F78-B6E1-97ECA9AEBB4D}" presName="Name37" presStyleLbl="parChTrans1D2" presStyleIdx="0" presStyleCnt="7"/>
      <dgm:spPr/>
    </dgm:pt>
    <dgm:pt modelId="{26294D5D-D5ED-4ED7-9A85-8385E3EE949B}" type="pres">
      <dgm:prSet presAssocID="{E4F04351-B850-4C3B-82F3-942554080CFD}" presName="hierRoot2" presStyleCnt="0">
        <dgm:presLayoutVars>
          <dgm:hierBranch val="init"/>
        </dgm:presLayoutVars>
      </dgm:prSet>
      <dgm:spPr/>
    </dgm:pt>
    <dgm:pt modelId="{7228EBAB-5BAB-4E3F-B2A3-B6108CFA500A}" type="pres">
      <dgm:prSet presAssocID="{E4F04351-B850-4C3B-82F3-942554080CFD}" presName="rootComposite" presStyleCnt="0"/>
      <dgm:spPr/>
    </dgm:pt>
    <dgm:pt modelId="{643A580B-326C-45E8-8DC5-E238F768F1D8}" type="pres">
      <dgm:prSet presAssocID="{E4F04351-B850-4C3B-82F3-942554080CFD}" presName="rootText" presStyleLbl="node2" presStyleIdx="0" presStyleCnt="7">
        <dgm:presLayoutVars>
          <dgm:chPref val="3"/>
        </dgm:presLayoutVars>
      </dgm:prSet>
      <dgm:spPr/>
    </dgm:pt>
    <dgm:pt modelId="{189DCE74-CD0D-463B-A517-C29633874B46}" type="pres">
      <dgm:prSet presAssocID="{E4F04351-B850-4C3B-82F3-942554080CFD}" presName="rootConnector" presStyleLbl="node2" presStyleIdx="0" presStyleCnt="7"/>
      <dgm:spPr/>
    </dgm:pt>
    <dgm:pt modelId="{4A2A3BAF-19FD-4A4A-9515-7A1C254B4B45}" type="pres">
      <dgm:prSet presAssocID="{E4F04351-B850-4C3B-82F3-942554080CFD}" presName="hierChild4" presStyleCnt="0"/>
      <dgm:spPr/>
    </dgm:pt>
    <dgm:pt modelId="{083452CC-8DFA-4C22-B08E-063D2F2C18FE}" type="pres">
      <dgm:prSet presAssocID="{829A3D3E-0096-4277-8758-A61491BDBB4D}" presName="Name37" presStyleLbl="parChTrans1D3" presStyleIdx="0" presStyleCnt="7"/>
      <dgm:spPr/>
    </dgm:pt>
    <dgm:pt modelId="{88F8126A-7E70-4A13-BD95-31127950829C}" type="pres">
      <dgm:prSet presAssocID="{ECDD5068-D679-425F-9010-C6F5015C70F8}" presName="hierRoot2" presStyleCnt="0">
        <dgm:presLayoutVars>
          <dgm:hierBranch val="init"/>
        </dgm:presLayoutVars>
      </dgm:prSet>
      <dgm:spPr/>
    </dgm:pt>
    <dgm:pt modelId="{BE435B67-D97E-4626-8296-6269A63FF804}" type="pres">
      <dgm:prSet presAssocID="{ECDD5068-D679-425F-9010-C6F5015C70F8}" presName="rootComposite" presStyleCnt="0"/>
      <dgm:spPr/>
    </dgm:pt>
    <dgm:pt modelId="{A0EEC3E9-D936-4CC0-9AB2-F53B8BB16635}" type="pres">
      <dgm:prSet presAssocID="{ECDD5068-D679-425F-9010-C6F5015C70F8}" presName="rootText" presStyleLbl="node3" presStyleIdx="0" presStyleCnt="7">
        <dgm:presLayoutVars>
          <dgm:chPref val="3"/>
        </dgm:presLayoutVars>
      </dgm:prSet>
      <dgm:spPr/>
    </dgm:pt>
    <dgm:pt modelId="{EE8399CF-CA4E-43D5-BF64-A203381C5A48}" type="pres">
      <dgm:prSet presAssocID="{ECDD5068-D679-425F-9010-C6F5015C70F8}" presName="rootConnector" presStyleLbl="node3" presStyleIdx="0" presStyleCnt="7"/>
      <dgm:spPr/>
    </dgm:pt>
    <dgm:pt modelId="{078C8EC0-4DAE-4737-A483-270CB8EC4E0F}" type="pres">
      <dgm:prSet presAssocID="{ECDD5068-D679-425F-9010-C6F5015C70F8}" presName="hierChild4" presStyleCnt="0"/>
      <dgm:spPr/>
    </dgm:pt>
    <dgm:pt modelId="{FF1D9507-2E2E-4E3D-97A2-17348A6BB1F7}" type="pres">
      <dgm:prSet presAssocID="{ECDD5068-D679-425F-9010-C6F5015C70F8}" presName="hierChild5" presStyleCnt="0"/>
      <dgm:spPr/>
    </dgm:pt>
    <dgm:pt modelId="{97C8E3F1-92D2-4039-AF9A-1D6C5932D751}" type="pres">
      <dgm:prSet presAssocID="{E4F04351-B850-4C3B-82F3-942554080CFD}" presName="hierChild5" presStyleCnt="0"/>
      <dgm:spPr/>
    </dgm:pt>
    <dgm:pt modelId="{A6C0A7CF-FD6F-4B52-8965-353D250C4B40}" type="pres">
      <dgm:prSet presAssocID="{C0F759AD-0A2E-4512-A1D5-5C7F24FD4A72}" presName="Name37" presStyleLbl="parChTrans1D2" presStyleIdx="1" presStyleCnt="7"/>
      <dgm:spPr/>
    </dgm:pt>
    <dgm:pt modelId="{EA27C2E1-8534-48C1-81BF-DD94B7D060EA}" type="pres">
      <dgm:prSet presAssocID="{0A8CDBB1-B685-4621-A789-EFC9C8BB6E7F}" presName="hierRoot2" presStyleCnt="0">
        <dgm:presLayoutVars>
          <dgm:hierBranch val="init"/>
        </dgm:presLayoutVars>
      </dgm:prSet>
      <dgm:spPr/>
    </dgm:pt>
    <dgm:pt modelId="{F3FB8F59-C988-4BF7-A669-1C7A32E66D59}" type="pres">
      <dgm:prSet presAssocID="{0A8CDBB1-B685-4621-A789-EFC9C8BB6E7F}" presName="rootComposite" presStyleCnt="0"/>
      <dgm:spPr/>
    </dgm:pt>
    <dgm:pt modelId="{E5BFE714-AC50-4F11-8180-52D86DA60F31}" type="pres">
      <dgm:prSet presAssocID="{0A8CDBB1-B685-4621-A789-EFC9C8BB6E7F}" presName="rootText" presStyleLbl="node2" presStyleIdx="1" presStyleCnt="7">
        <dgm:presLayoutVars>
          <dgm:chPref val="3"/>
        </dgm:presLayoutVars>
      </dgm:prSet>
      <dgm:spPr/>
    </dgm:pt>
    <dgm:pt modelId="{F057601D-F2F5-4C1A-A78E-5C190CFB1250}" type="pres">
      <dgm:prSet presAssocID="{0A8CDBB1-B685-4621-A789-EFC9C8BB6E7F}" presName="rootConnector" presStyleLbl="node2" presStyleIdx="1" presStyleCnt="7"/>
      <dgm:spPr/>
    </dgm:pt>
    <dgm:pt modelId="{11822B97-667A-4EDD-B2F3-279E3F60F2DF}" type="pres">
      <dgm:prSet presAssocID="{0A8CDBB1-B685-4621-A789-EFC9C8BB6E7F}" presName="hierChild4" presStyleCnt="0"/>
      <dgm:spPr/>
    </dgm:pt>
    <dgm:pt modelId="{99489045-25D2-47C9-81EF-B8DE9E6EA4A7}" type="pres">
      <dgm:prSet presAssocID="{4AEFC235-BB16-45AD-9D81-A073FF1D3540}" presName="Name37" presStyleLbl="parChTrans1D3" presStyleIdx="1" presStyleCnt="7"/>
      <dgm:spPr/>
    </dgm:pt>
    <dgm:pt modelId="{75D32940-9C37-42AB-98A8-6146BB853879}" type="pres">
      <dgm:prSet presAssocID="{3F0A1465-7BFF-43DD-AB85-1FF9776B6118}" presName="hierRoot2" presStyleCnt="0">
        <dgm:presLayoutVars>
          <dgm:hierBranch val="init"/>
        </dgm:presLayoutVars>
      </dgm:prSet>
      <dgm:spPr/>
    </dgm:pt>
    <dgm:pt modelId="{7B5A04EC-70F2-4016-8C5E-6BB6FF1D7998}" type="pres">
      <dgm:prSet presAssocID="{3F0A1465-7BFF-43DD-AB85-1FF9776B6118}" presName="rootComposite" presStyleCnt="0"/>
      <dgm:spPr/>
    </dgm:pt>
    <dgm:pt modelId="{C14CF11E-6B4D-43DF-AFBC-ABE4482C767B}" type="pres">
      <dgm:prSet presAssocID="{3F0A1465-7BFF-43DD-AB85-1FF9776B6118}" presName="rootText" presStyleLbl="node3" presStyleIdx="1" presStyleCnt="7">
        <dgm:presLayoutVars>
          <dgm:chPref val="3"/>
        </dgm:presLayoutVars>
      </dgm:prSet>
      <dgm:spPr/>
    </dgm:pt>
    <dgm:pt modelId="{AA1785FD-1E87-4B3F-861D-768A627FB800}" type="pres">
      <dgm:prSet presAssocID="{3F0A1465-7BFF-43DD-AB85-1FF9776B6118}" presName="rootConnector" presStyleLbl="node3" presStyleIdx="1" presStyleCnt="7"/>
      <dgm:spPr/>
    </dgm:pt>
    <dgm:pt modelId="{2454F985-0F20-4B3C-B3BE-0A1C9D5C7E60}" type="pres">
      <dgm:prSet presAssocID="{3F0A1465-7BFF-43DD-AB85-1FF9776B6118}" presName="hierChild4" presStyleCnt="0"/>
      <dgm:spPr/>
    </dgm:pt>
    <dgm:pt modelId="{B6E095BE-D906-428E-A445-FBC05CE7241D}" type="pres">
      <dgm:prSet presAssocID="{3F0A1465-7BFF-43DD-AB85-1FF9776B6118}" presName="hierChild5" presStyleCnt="0"/>
      <dgm:spPr/>
    </dgm:pt>
    <dgm:pt modelId="{22ECEC16-FCA6-45F9-A920-E385E938DBA3}" type="pres">
      <dgm:prSet presAssocID="{0A8CDBB1-B685-4621-A789-EFC9C8BB6E7F}" presName="hierChild5" presStyleCnt="0"/>
      <dgm:spPr/>
    </dgm:pt>
    <dgm:pt modelId="{4BD3A0B1-0CAF-4F5B-B388-342420CE2F76}" type="pres">
      <dgm:prSet presAssocID="{99F7E62F-013F-4C71-9DC2-109AFEC34513}" presName="Name37" presStyleLbl="parChTrans1D2" presStyleIdx="2" presStyleCnt="7"/>
      <dgm:spPr/>
    </dgm:pt>
    <dgm:pt modelId="{1567D26E-1938-4758-BECA-99E8FEB15993}" type="pres">
      <dgm:prSet presAssocID="{A4B405FC-7FF4-4EB4-B365-CD2FD97504D9}" presName="hierRoot2" presStyleCnt="0">
        <dgm:presLayoutVars>
          <dgm:hierBranch val="init"/>
        </dgm:presLayoutVars>
      </dgm:prSet>
      <dgm:spPr/>
    </dgm:pt>
    <dgm:pt modelId="{C301799C-23DA-4F41-AAB5-6E76832C5AF1}" type="pres">
      <dgm:prSet presAssocID="{A4B405FC-7FF4-4EB4-B365-CD2FD97504D9}" presName="rootComposite" presStyleCnt="0"/>
      <dgm:spPr/>
    </dgm:pt>
    <dgm:pt modelId="{6CB989E5-3745-4D54-8C4B-57463FB0964E}" type="pres">
      <dgm:prSet presAssocID="{A4B405FC-7FF4-4EB4-B365-CD2FD97504D9}" presName="rootText" presStyleLbl="node2" presStyleIdx="2" presStyleCnt="7">
        <dgm:presLayoutVars>
          <dgm:chPref val="3"/>
        </dgm:presLayoutVars>
      </dgm:prSet>
      <dgm:spPr/>
    </dgm:pt>
    <dgm:pt modelId="{BF76A646-5593-4D62-9FA5-088F5ED3B16D}" type="pres">
      <dgm:prSet presAssocID="{A4B405FC-7FF4-4EB4-B365-CD2FD97504D9}" presName="rootConnector" presStyleLbl="node2" presStyleIdx="2" presStyleCnt="7"/>
      <dgm:spPr/>
    </dgm:pt>
    <dgm:pt modelId="{4FD3504B-B250-4548-9EFE-8ED5E381D584}" type="pres">
      <dgm:prSet presAssocID="{A4B405FC-7FF4-4EB4-B365-CD2FD97504D9}" presName="hierChild4" presStyleCnt="0"/>
      <dgm:spPr/>
    </dgm:pt>
    <dgm:pt modelId="{9C08DB3A-7987-46A8-AFCD-0EFDBE8D4C97}" type="pres">
      <dgm:prSet presAssocID="{7AF2D1FC-BEB2-4E19-81D9-BBB2FB57B99F}" presName="Name37" presStyleLbl="parChTrans1D3" presStyleIdx="2" presStyleCnt="7"/>
      <dgm:spPr/>
    </dgm:pt>
    <dgm:pt modelId="{EC3B7BC3-8E34-4BCD-B748-EDD7CA3BC2F3}" type="pres">
      <dgm:prSet presAssocID="{7BC5D62B-9D62-419D-B622-42E8851D98F0}" presName="hierRoot2" presStyleCnt="0">
        <dgm:presLayoutVars>
          <dgm:hierBranch val="init"/>
        </dgm:presLayoutVars>
      </dgm:prSet>
      <dgm:spPr/>
    </dgm:pt>
    <dgm:pt modelId="{E4447B8E-086B-4943-9C96-7B2EC55A1A54}" type="pres">
      <dgm:prSet presAssocID="{7BC5D62B-9D62-419D-B622-42E8851D98F0}" presName="rootComposite" presStyleCnt="0"/>
      <dgm:spPr/>
    </dgm:pt>
    <dgm:pt modelId="{6D6292CC-BE07-4CCA-A698-06B5C87531EE}" type="pres">
      <dgm:prSet presAssocID="{7BC5D62B-9D62-419D-B622-42E8851D98F0}" presName="rootText" presStyleLbl="node3" presStyleIdx="2" presStyleCnt="7">
        <dgm:presLayoutVars>
          <dgm:chPref val="3"/>
        </dgm:presLayoutVars>
      </dgm:prSet>
      <dgm:spPr/>
    </dgm:pt>
    <dgm:pt modelId="{3153132E-A55D-4B3C-96F4-684395CEF231}" type="pres">
      <dgm:prSet presAssocID="{7BC5D62B-9D62-419D-B622-42E8851D98F0}" presName="rootConnector" presStyleLbl="node3" presStyleIdx="2" presStyleCnt="7"/>
      <dgm:spPr/>
    </dgm:pt>
    <dgm:pt modelId="{2A069B5D-E96F-4979-B04F-2BA799D4A4AC}" type="pres">
      <dgm:prSet presAssocID="{7BC5D62B-9D62-419D-B622-42E8851D98F0}" presName="hierChild4" presStyleCnt="0"/>
      <dgm:spPr/>
    </dgm:pt>
    <dgm:pt modelId="{06AE9730-3D5F-44D2-B2CA-647617924EBD}" type="pres">
      <dgm:prSet presAssocID="{7BC5D62B-9D62-419D-B622-42E8851D98F0}" presName="hierChild5" presStyleCnt="0"/>
      <dgm:spPr/>
    </dgm:pt>
    <dgm:pt modelId="{058608C5-CBA3-4710-8F25-BCF33951695F}" type="pres">
      <dgm:prSet presAssocID="{A4B405FC-7FF4-4EB4-B365-CD2FD97504D9}" presName="hierChild5" presStyleCnt="0"/>
      <dgm:spPr/>
    </dgm:pt>
    <dgm:pt modelId="{AF98E458-7A32-48FF-8EEA-7DFBC13846F7}" type="pres">
      <dgm:prSet presAssocID="{20190C43-4F29-4CC1-BA3E-1047AD94243C}" presName="Name37" presStyleLbl="parChTrans1D2" presStyleIdx="3" presStyleCnt="7"/>
      <dgm:spPr/>
    </dgm:pt>
    <dgm:pt modelId="{06D8F94B-8D5D-41E1-8D8F-0C4A12D43302}" type="pres">
      <dgm:prSet presAssocID="{E1D77D3E-A5C2-42B3-A14B-02F7B7BA551A}" presName="hierRoot2" presStyleCnt="0">
        <dgm:presLayoutVars>
          <dgm:hierBranch val="init"/>
        </dgm:presLayoutVars>
      </dgm:prSet>
      <dgm:spPr/>
    </dgm:pt>
    <dgm:pt modelId="{4FBF10A1-6229-4003-90F8-E966E4852CFE}" type="pres">
      <dgm:prSet presAssocID="{E1D77D3E-A5C2-42B3-A14B-02F7B7BA551A}" presName="rootComposite" presStyleCnt="0"/>
      <dgm:spPr/>
    </dgm:pt>
    <dgm:pt modelId="{55CD4A4B-A034-4282-820F-B97BF0341F04}" type="pres">
      <dgm:prSet presAssocID="{E1D77D3E-A5C2-42B3-A14B-02F7B7BA551A}" presName="rootText" presStyleLbl="node2" presStyleIdx="3" presStyleCnt="7">
        <dgm:presLayoutVars>
          <dgm:chPref val="3"/>
        </dgm:presLayoutVars>
      </dgm:prSet>
      <dgm:spPr/>
    </dgm:pt>
    <dgm:pt modelId="{53123CBF-29EF-4C2C-BB19-DAFFEEBC1D76}" type="pres">
      <dgm:prSet presAssocID="{E1D77D3E-A5C2-42B3-A14B-02F7B7BA551A}" presName="rootConnector" presStyleLbl="node2" presStyleIdx="3" presStyleCnt="7"/>
      <dgm:spPr/>
    </dgm:pt>
    <dgm:pt modelId="{AF23ABB4-7809-4A68-B94D-694823A90E56}" type="pres">
      <dgm:prSet presAssocID="{E1D77D3E-A5C2-42B3-A14B-02F7B7BA551A}" presName="hierChild4" presStyleCnt="0"/>
      <dgm:spPr/>
    </dgm:pt>
    <dgm:pt modelId="{6AC4AA74-EBF9-45BF-9644-81B8AE914379}" type="pres">
      <dgm:prSet presAssocID="{3CBF8E59-DCAB-405D-8390-E67F565947D7}" presName="Name37" presStyleLbl="parChTrans1D3" presStyleIdx="3" presStyleCnt="7"/>
      <dgm:spPr/>
    </dgm:pt>
    <dgm:pt modelId="{80F94412-0E22-4FCC-9DFE-5D09A13B09CF}" type="pres">
      <dgm:prSet presAssocID="{3CC7D9BB-ADC8-4CD7-B7A1-13AE8E89CCC3}" presName="hierRoot2" presStyleCnt="0">
        <dgm:presLayoutVars>
          <dgm:hierBranch val="init"/>
        </dgm:presLayoutVars>
      </dgm:prSet>
      <dgm:spPr/>
    </dgm:pt>
    <dgm:pt modelId="{EACE05CA-0571-4E1A-B734-34AF554E4019}" type="pres">
      <dgm:prSet presAssocID="{3CC7D9BB-ADC8-4CD7-B7A1-13AE8E89CCC3}" presName="rootComposite" presStyleCnt="0"/>
      <dgm:spPr/>
    </dgm:pt>
    <dgm:pt modelId="{3941E53A-1D21-4908-80D7-F590667CA4FD}" type="pres">
      <dgm:prSet presAssocID="{3CC7D9BB-ADC8-4CD7-B7A1-13AE8E89CCC3}" presName="rootText" presStyleLbl="node3" presStyleIdx="3" presStyleCnt="7">
        <dgm:presLayoutVars>
          <dgm:chPref val="3"/>
        </dgm:presLayoutVars>
      </dgm:prSet>
      <dgm:spPr/>
    </dgm:pt>
    <dgm:pt modelId="{C2D60A7F-371D-4097-9106-213D25DAB2AB}" type="pres">
      <dgm:prSet presAssocID="{3CC7D9BB-ADC8-4CD7-B7A1-13AE8E89CCC3}" presName="rootConnector" presStyleLbl="node3" presStyleIdx="3" presStyleCnt="7"/>
      <dgm:spPr/>
    </dgm:pt>
    <dgm:pt modelId="{C2A3A2A3-53AB-432D-A187-83A4263504B9}" type="pres">
      <dgm:prSet presAssocID="{3CC7D9BB-ADC8-4CD7-B7A1-13AE8E89CCC3}" presName="hierChild4" presStyleCnt="0"/>
      <dgm:spPr/>
    </dgm:pt>
    <dgm:pt modelId="{E495A8A5-64A4-4914-9A00-83EBBE77E9F0}" type="pres">
      <dgm:prSet presAssocID="{3CC7D9BB-ADC8-4CD7-B7A1-13AE8E89CCC3}" presName="hierChild5" presStyleCnt="0"/>
      <dgm:spPr/>
    </dgm:pt>
    <dgm:pt modelId="{254EED6C-D10F-4DB4-B859-D596D21B19EB}" type="pres">
      <dgm:prSet presAssocID="{E1D77D3E-A5C2-42B3-A14B-02F7B7BA551A}" presName="hierChild5" presStyleCnt="0"/>
      <dgm:spPr/>
    </dgm:pt>
    <dgm:pt modelId="{1513369A-60A1-4330-BB6B-0C481D156E11}" type="pres">
      <dgm:prSet presAssocID="{8032ED78-28DC-4B52-828B-E9B8D50A53CF}" presName="Name37" presStyleLbl="parChTrans1D2" presStyleIdx="4" presStyleCnt="7"/>
      <dgm:spPr/>
    </dgm:pt>
    <dgm:pt modelId="{909A1351-3A95-42B1-BC59-F5E5C5A757A4}" type="pres">
      <dgm:prSet presAssocID="{F0F76000-2BDD-4FA6-8650-2789C356C9C2}" presName="hierRoot2" presStyleCnt="0">
        <dgm:presLayoutVars>
          <dgm:hierBranch val="init"/>
        </dgm:presLayoutVars>
      </dgm:prSet>
      <dgm:spPr/>
    </dgm:pt>
    <dgm:pt modelId="{13047D44-71EE-44ED-ABFD-75F74473A092}" type="pres">
      <dgm:prSet presAssocID="{F0F76000-2BDD-4FA6-8650-2789C356C9C2}" presName="rootComposite" presStyleCnt="0"/>
      <dgm:spPr/>
    </dgm:pt>
    <dgm:pt modelId="{65740045-26B9-4F18-9609-BBFEA52C3931}" type="pres">
      <dgm:prSet presAssocID="{F0F76000-2BDD-4FA6-8650-2789C356C9C2}" presName="rootText" presStyleLbl="node2" presStyleIdx="4" presStyleCnt="7" custScaleX="108860">
        <dgm:presLayoutVars>
          <dgm:chPref val="3"/>
        </dgm:presLayoutVars>
      </dgm:prSet>
      <dgm:spPr/>
    </dgm:pt>
    <dgm:pt modelId="{576A767C-B877-4AA5-A573-50B26250F3E6}" type="pres">
      <dgm:prSet presAssocID="{F0F76000-2BDD-4FA6-8650-2789C356C9C2}" presName="rootConnector" presStyleLbl="node2" presStyleIdx="4" presStyleCnt="7"/>
      <dgm:spPr/>
    </dgm:pt>
    <dgm:pt modelId="{4EE129E7-A9E3-49F9-96B9-DC5D9493EA44}" type="pres">
      <dgm:prSet presAssocID="{F0F76000-2BDD-4FA6-8650-2789C356C9C2}" presName="hierChild4" presStyleCnt="0"/>
      <dgm:spPr/>
    </dgm:pt>
    <dgm:pt modelId="{D9D0A009-64DF-4F1A-B798-CD6EFA17B87D}" type="pres">
      <dgm:prSet presAssocID="{2508A16C-06DB-4683-9C58-FB6ED0A85FC8}" presName="Name37" presStyleLbl="parChTrans1D3" presStyleIdx="4" presStyleCnt="7"/>
      <dgm:spPr/>
    </dgm:pt>
    <dgm:pt modelId="{84A5E525-FE5B-4E66-8287-3BE009E586A1}" type="pres">
      <dgm:prSet presAssocID="{34424327-86B5-4578-B92A-1C1FE228F0F8}" presName="hierRoot2" presStyleCnt="0">
        <dgm:presLayoutVars>
          <dgm:hierBranch val="init"/>
        </dgm:presLayoutVars>
      </dgm:prSet>
      <dgm:spPr/>
    </dgm:pt>
    <dgm:pt modelId="{6A105671-3CCF-4620-9236-C4250B4199A3}" type="pres">
      <dgm:prSet presAssocID="{34424327-86B5-4578-B92A-1C1FE228F0F8}" presName="rootComposite" presStyleCnt="0"/>
      <dgm:spPr/>
    </dgm:pt>
    <dgm:pt modelId="{44FE7157-FD6D-46DA-9D51-BAB844B99E31}" type="pres">
      <dgm:prSet presAssocID="{34424327-86B5-4578-B92A-1C1FE228F0F8}" presName="rootText" presStyleLbl="node3" presStyleIdx="4" presStyleCnt="7">
        <dgm:presLayoutVars>
          <dgm:chPref val="3"/>
        </dgm:presLayoutVars>
      </dgm:prSet>
      <dgm:spPr/>
    </dgm:pt>
    <dgm:pt modelId="{D9BC99AB-8F76-4A3D-B822-E9FC470686BE}" type="pres">
      <dgm:prSet presAssocID="{34424327-86B5-4578-B92A-1C1FE228F0F8}" presName="rootConnector" presStyleLbl="node3" presStyleIdx="4" presStyleCnt="7"/>
      <dgm:spPr/>
    </dgm:pt>
    <dgm:pt modelId="{96527E22-6240-47A3-BD6C-93D99F400CC0}" type="pres">
      <dgm:prSet presAssocID="{34424327-86B5-4578-B92A-1C1FE228F0F8}" presName="hierChild4" presStyleCnt="0"/>
      <dgm:spPr/>
    </dgm:pt>
    <dgm:pt modelId="{4F6240DD-545A-4FBD-A028-8F3013E034EF}" type="pres">
      <dgm:prSet presAssocID="{34424327-86B5-4578-B92A-1C1FE228F0F8}" presName="hierChild5" presStyleCnt="0"/>
      <dgm:spPr/>
    </dgm:pt>
    <dgm:pt modelId="{40A67F19-01B8-4BC3-B8C0-E44C72B76008}" type="pres">
      <dgm:prSet presAssocID="{F0F76000-2BDD-4FA6-8650-2789C356C9C2}" presName="hierChild5" presStyleCnt="0"/>
      <dgm:spPr/>
    </dgm:pt>
    <dgm:pt modelId="{A5788CE6-8AE9-4F52-8888-194E1F46435E}" type="pres">
      <dgm:prSet presAssocID="{89E9D9FA-C31B-48F9-8DAE-4E54E5C351D5}" presName="Name37" presStyleLbl="parChTrans1D2" presStyleIdx="5" presStyleCnt="7"/>
      <dgm:spPr/>
    </dgm:pt>
    <dgm:pt modelId="{38BA2303-479D-4E5D-AB86-B119CDC203E1}" type="pres">
      <dgm:prSet presAssocID="{9856214A-C6E1-48A9-BB23-6795F5247549}" presName="hierRoot2" presStyleCnt="0">
        <dgm:presLayoutVars>
          <dgm:hierBranch val="init"/>
        </dgm:presLayoutVars>
      </dgm:prSet>
      <dgm:spPr/>
    </dgm:pt>
    <dgm:pt modelId="{2BD64828-86BD-4C09-AC86-B5A19F0CE464}" type="pres">
      <dgm:prSet presAssocID="{9856214A-C6E1-48A9-BB23-6795F5247549}" presName="rootComposite" presStyleCnt="0"/>
      <dgm:spPr/>
    </dgm:pt>
    <dgm:pt modelId="{444465CD-1C8B-4196-AB54-69AA2B09FD05}" type="pres">
      <dgm:prSet presAssocID="{9856214A-C6E1-48A9-BB23-6795F5247549}" presName="rootText" presStyleLbl="node2" presStyleIdx="5" presStyleCnt="7">
        <dgm:presLayoutVars>
          <dgm:chPref val="3"/>
        </dgm:presLayoutVars>
      </dgm:prSet>
      <dgm:spPr/>
    </dgm:pt>
    <dgm:pt modelId="{A3EB48EE-3A40-4C66-B8A9-61F87C67CCE2}" type="pres">
      <dgm:prSet presAssocID="{9856214A-C6E1-48A9-BB23-6795F5247549}" presName="rootConnector" presStyleLbl="node2" presStyleIdx="5" presStyleCnt="7"/>
      <dgm:spPr/>
    </dgm:pt>
    <dgm:pt modelId="{E8EA6A15-06A2-4B14-BF2A-65C9C71243D0}" type="pres">
      <dgm:prSet presAssocID="{9856214A-C6E1-48A9-BB23-6795F5247549}" presName="hierChild4" presStyleCnt="0"/>
      <dgm:spPr/>
    </dgm:pt>
    <dgm:pt modelId="{AE674864-6A92-490D-9C39-517073BEDE26}" type="pres">
      <dgm:prSet presAssocID="{C4C93BC6-E644-4AEA-9A53-E2B8AA30F4D0}" presName="Name37" presStyleLbl="parChTrans1D3" presStyleIdx="5" presStyleCnt="7"/>
      <dgm:spPr/>
    </dgm:pt>
    <dgm:pt modelId="{721434C1-6A0D-44A9-8FDA-5EAD66DA6537}" type="pres">
      <dgm:prSet presAssocID="{1BC478A3-763A-4140-AC15-CB6B0593D6FB}" presName="hierRoot2" presStyleCnt="0">
        <dgm:presLayoutVars>
          <dgm:hierBranch val="init"/>
        </dgm:presLayoutVars>
      </dgm:prSet>
      <dgm:spPr/>
    </dgm:pt>
    <dgm:pt modelId="{A0DB7393-2521-49B2-BE4E-2E4E742EBA13}" type="pres">
      <dgm:prSet presAssocID="{1BC478A3-763A-4140-AC15-CB6B0593D6FB}" presName="rootComposite" presStyleCnt="0"/>
      <dgm:spPr/>
    </dgm:pt>
    <dgm:pt modelId="{1361A021-F388-44D8-A2DC-209C26196710}" type="pres">
      <dgm:prSet presAssocID="{1BC478A3-763A-4140-AC15-CB6B0593D6FB}" presName="rootText" presStyleLbl="node3" presStyleIdx="5" presStyleCnt="7">
        <dgm:presLayoutVars>
          <dgm:chPref val="3"/>
        </dgm:presLayoutVars>
      </dgm:prSet>
      <dgm:spPr/>
    </dgm:pt>
    <dgm:pt modelId="{2C4F43FB-FC65-41AC-AFDE-73164E9973D3}" type="pres">
      <dgm:prSet presAssocID="{1BC478A3-763A-4140-AC15-CB6B0593D6FB}" presName="rootConnector" presStyleLbl="node3" presStyleIdx="5" presStyleCnt="7"/>
      <dgm:spPr/>
    </dgm:pt>
    <dgm:pt modelId="{71338A37-C361-432F-A9D0-708829E581DC}" type="pres">
      <dgm:prSet presAssocID="{1BC478A3-763A-4140-AC15-CB6B0593D6FB}" presName="hierChild4" presStyleCnt="0"/>
      <dgm:spPr/>
    </dgm:pt>
    <dgm:pt modelId="{34BC19B8-8D3E-45CA-8DBA-DCC476866A3F}" type="pres">
      <dgm:prSet presAssocID="{1BC478A3-763A-4140-AC15-CB6B0593D6FB}" presName="hierChild5" presStyleCnt="0"/>
      <dgm:spPr/>
    </dgm:pt>
    <dgm:pt modelId="{FCF2ECDB-1D21-4A63-A2C5-674D218B0577}" type="pres">
      <dgm:prSet presAssocID="{9856214A-C6E1-48A9-BB23-6795F5247549}" presName="hierChild5" presStyleCnt="0"/>
      <dgm:spPr/>
    </dgm:pt>
    <dgm:pt modelId="{AA1B0C30-4BE7-459A-8EC7-B031DF598D87}" type="pres">
      <dgm:prSet presAssocID="{0D47CC3D-1084-4F61-A7A6-1FB5B8F821D9}" presName="Name37" presStyleLbl="parChTrans1D2" presStyleIdx="6" presStyleCnt="7"/>
      <dgm:spPr/>
    </dgm:pt>
    <dgm:pt modelId="{607D8C10-0466-4117-B4B3-3AD3D6DFB9FC}" type="pres">
      <dgm:prSet presAssocID="{3D8DF61A-2378-4BB9-A743-C6D97850AA10}" presName="hierRoot2" presStyleCnt="0">
        <dgm:presLayoutVars>
          <dgm:hierBranch val="init"/>
        </dgm:presLayoutVars>
      </dgm:prSet>
      <dgm:spPr/>
    </dgm:pt>
    <dgm:pt modelId="{20C02E58-ADD8-4B70-89BB-0E6BD9848655}" type="pres">
      <dgm:prSet presAssocID="{3D8DF61A-2378-4BB9-A743-C6D97850AA10}" presName="rootComposite" presStyleCnt="0"/>
      <dgm:spPr/>
    </dgm:pt>
    <dgm:pt modelId="{3F55D005-BD7B-4937-B67A-1E7D3CD983E1}" type="pres">
      <dgm:prSet presAssocID="{3D8DF61A-2378-4BB9-A743-C6D97850AA10}" presName="rootText" presStyleLbl="node2" presStyleIdx="6" presStyleCnt="7">
        <dgm:presLayoutVars>
          <dgm:chPref val="3"/>
        </dgm:presLayoutVars>
      </dgm:prSet>
      <dgm:spPr/>
    </dgm:pt>
    <dgm:pt modelId="{37F01B2A-1884-41E2-AEAE-E838B85F86DF}" type="pres">
      <dgm:prSet presAssocID="{3D8DF61A-2378-4BB9-A743-C6D97850AA10}" presName="rootConnector" presStyleLbl="node2" presStyleIdx="6" presStyleCnt="7"/>
      <dgm:spPr/>
    </dgm:pt>
    <dgm:pt modelId="{E96B9F02-C005-4574-9C8D-FA8B80BD4010}" type="pres">
      <dgm:prSet presAssocID="{3D8DF61A-2378-4BB9-A743-C6D97850AA10}" presName="hierChild4" presStyleCnt="0"/>
      <dgm:spPr/>
    </dgm:pt>
    <dgm:pt modelId="{9EA01D13-0E10-4885-B8D7-37D9AD3C5AF5}" type="pres">
      <dgm:prSet presAssocID="{01315222-B00A-4A74-96ED-2ECA0BF30167}" presName="Name37" presStyleLbl="parChTrans1D3" presStyleIdx="6" presStyleCnt="7"/>
      <dgm:spPr/>
    </dgm:pt>
    <dgm:pt modelId="{2F831B48-552F-46AF-BAE8-11DCEBA8D0C6}" type="pres">
      <dgm:prSet presAssocID="{586FB221-7F9F-47C9-B5B2-4B087FFC5928}" presName="hierRoot2" presStyleCnt="0">
        <dgm:presLayoutVars>
          <dgm:hierBranch val="init"/>
        </dgm:presLayoutVars>
      </dgm:prSet>
      <dgm:spPr/>
    </dgm:pt>
    <dgm:pt modelId="{CBEEDC74-0589-41C7-AE89-1BB57994415F}" type="pres">
      <dgm:prSet presAssocID="{586FB221-7F9F-47C9-B5B2-4B087FFC5928}" presName="rootComposite" presStyleCnt="0"/>
      <dgm:spPr/>
    </dgm:pt>
    <dgm:pt modelId="{128C94FD-158F-48AD-8793-6F040AC66A37}" type="pres">
      <dgm:prSet presAssocID="{586FB221-7F9F-47C9-B5B2-4B087FFC5928}" presName="rootText" presStyleLbl="node3" presStyleIdx="6" presStyleCnt="7">
        <dgm:presLayoutVars>
          <dgm:chPref val="3"/>
        </dgm:presLayoutVars>
      </dgm:prSet>
      <dgm:spPr/>
    </dgm:pt>
    <dgm:pt modelId="{F1FEBAAE-1779-48B3-8EA1-57D0481A829E}" type="pres">
      <dgm:prSet presAssocID="{586FB221-7F9F-47C9-B5B2-4B087FFC5928}" presName="rootConnector" presStyleLbl="node3" presStyleIdx="6" presStyleCnt="7"/>
      <dgm:spPr/>
    </dgm:pt>
    <dgm:pt modelId="{86A2C05F-4688-4213-A064-FBB4AC34BD4E}" type="pres">
      <dgm:prSet presAssocID="{586FB221-7F9F-47C9-B5B2-4B087FFC5928}" presName="hierChild4" presStyleCnt="0"/>
      <dgm:spPr/>
    </dgm:pt>
    <dgm:pt modelId="{4902D8FE-51FC-4ABD-831C-D2FC86E8F186}" type="pres">
      <dgm:prSet presAssocID="{586FB221-7F9F-47C9-B5B2-4B087FFC5928}" presName="hierChild5" presStyleCnt="0"/>
      <dgm:spPr/>
    </dgm:pt>
    <dgm:pt modelId="{9375BDD8-ED9E-4528-9701-46DDAFAD1924}" type="pres">
      <dgm:prSet presAssocID="{3D8DF61A-2378-4BB9-A743-C6D97850AA10}" presName="hierChild5" presStyleCnt="0"/>
      <dgm:spPr/>
    </dgm:pt>
    <dgm:pt modelId="{BD43AC14-C37B-45E3-8584-26F7C034C095}" type="pres">
      <dgm:prSet presAssocID="{D2CD90D2-B689-4DCC-BB07-5E58BF56F480}" presName="hierChild3" presStyleCnt="0"/>
      <dgm:spPr/>
    </dgm:pt>
  </dgm:ptLst>
  <dgm:cxnLst>
    <dgm:cxn modelId="{16B61502-E60B-42DE-BA4D-7E717E6A6C67}" srcId="{D2CD90D2-B689-4DCC-BB07-5E58BF56F480}" destId="{F0F76000-2BDD-4FA6-8650-2789C356C9C2}" srcOrd="4" destOrd="0" parTransId="{8032ED78-28DC-4B52-828B-E9B8D50A53CF}" sibTransId="{AF2D2A5E-2A14-4483-AD38-6F742F4ACA2F}"/>
    <dgm:cxn modelId="{53DDC209-F1B3-465F-94CE-A9EDF0CEE49D}" srcId="{8CE9DBB9-4171-43B7-9D7A-39784039BC56}" destId="{D2CD90D2-B689-4DCC-BB07-5E58BF56F480}" srcOrd="0" destOrd="0" parTransId="{BF9CAD1E-47A6-4088-90B7-9217205558FD}" sibTransId="{33E7B521-B321-4672-BC00-5FD697D8249F}"/>
    <dgm:cxn modelId="{5467140B-34E2-4F86-B56D-B29EB74BEA4F}" type="presOf" srcId="{2508A16C-06DB-4683-9C58-FB6ED0A85FC8}" destId="{D9D0A009-64DF-4F1A-B798-CD6EFA17B87D}" srcOrd="0" destOrd="0" presId="urn:microsoft.com/office/officeart/2005/8/layout/orgChart1"/>
    <dgm:cxn modelId="{E93DEA0E-AFC8-4090-99A0-13453B477E81}" type="presOf" srcId="{A4B405FC-7FF4-4EB4-B365-CD2FD97504D9}" destId="{BF76A646-5593-4D62-9FA5-088F5ED3B16D}" srcOrd="1" destOrd="0" presId="urn:microsoft.com/office/officeart/2005/8/layout/orgChart1"/>
    <dgm:cxn modelId="{48C98B0F-96FA-49D5-ACE9-27E9F02E5851}" type="presOf" srcId="{8CE9DBB9-4171-43B7-9D7A-39784039BC56}" destId="{60DA8E17-009E-4AD0-9286-F095E6E2439D}" srcOrd="0" destOrd="0" presId="urn:microsoft.com/office/officeart/2005/8/layout/orgChart1"/>
    <dgm:cxn modelId="{A7124411-015A-47C6-95B4-50CE95205382}" type="presOf" srcId="{1BC478A3-763A-4140-AC15-CB6B0593D6FB}" destId="{1361A021-F388-44D8-A2DC-209C26196710}" srcOrd="0" destOrd="0" presId="urn:microsoft.com/office/officeart/2005/8/layout/orgChart1"/>
    <dgm:cxn modelId="{98D3C313-18CC-42B4-892D-23C469ECDD1F}" type="presOf" srcId="{9856214A-C6E1-48A9-BB23-6795F5247549}" destId="{444465CD-1C8B-4196-AB54-69AA2B09FD05}" srcOrd="0" destOrd="0" presId="urn:microsoft.com/office/officeart/2005/8/layout/orgChart1"/>
    <dgm:cxn modelId="{32A0B114-3B56-48C8-A407-5C04123AE6F1}" type="presOf" srcId="{586FB221-7F9F-47C9-B5B2-4B087FFC5928}" destId="{F1FEBAAE-1779-48B3-8EA1-57D0481A829E}" srcOrd="1" destOrd="0" presId="urn:microsoft.com/office/officeart/2005/8/layout/orgChart1"/>
    <dgm:cxn modelId="{C50EC216-2364-41F2-A024-3785A19E4603}" type="presOf" srcId="{7BC5D62B-9D62-419D-B622-42E8851D98F0}" destId="{6D6292CC-BE07-4CCA-A698-06B5C87531EE}" srcOrd="0" destOrd="0" presId="urn:microsoft.com/office/officeart/2005/8/layout/orgChart1"/>
    <dgm:cxn modelId="{52755A17-BE7A-467F-B55A-FF92D53AC9F2}" type="presOf" srcId="{99F7E62F-013F-4C71-9DC2-109AFEC34513}" destId="{4BD3A0B1-0CAF-4F5B-B388-342420CE2F76}" srcOrd="0" destOrd="0" presId="urn:microsoft.com/office/officeart/2005/8/layout/orgChart1"/>
    <dgm:cxn modelId="{3E888E19-FDE4-4BBD-9444-C8D54068996D}" type="presOf" srcId="{4AEFC235-BB16-45AD-9D81-A073FF1D3540}" destId="{99489045-25D2-47C9-81EF-B8DE9E6EA4A7}" srcOrd="0" destOrd="0" presId="urn:microsoft.com/office/officeart/2005/8/layout/orgChart1"/>
    <dgm:cxn modelId="{0804291D-10A4-4A51-BC12-C3D7D0AEBAF6}" type="presOf" srcId="{E4F04351-B850-4C3B-82F3-942554080CFD}" destId="{189DCE74-CD0D-463B-A517-C29633874B46}" srcOrd="1" destOrd="0" presId="urn:microsoft.com/office/officeart/2005/8/layout/orgChart1"/>
    <dgm:cxn modelId="{E699B023-9926-4453-9DC2-E17290584A70}" type="presOf" srcId="{0D47CC3D-1084-4F61-A7A6-1FB5B8F821D9}" destId="{AA1B0C30-4BE7-459A-8EC7-B031DF598D87}" srcOrd="0" destOrd="0" presId="urn:microsoft.com/office/officeart/2005/8/layout/orgChart1"/>
    <dgm:cxn modelId="{C38CC82C-2716-482F-954E-C734FD0C1334}" srcId="{D2CD90D2-B689-4DCC-BB07-5E58BF56F480}" destId="{E4F04351-B850-4C3B-82F3-942554080CFD}" srcOrd="0" destOrd="0" parTransId="{6EE52B35-C867-4F78-B6E1-97ECA9AEBB4D}" sibTransId="{7763DF28-2876-444E-A621-56E69C7AB385}"/>
    <dgm:cxn modelId="{0D016232-9F73-4203-90DA-8BB9F6E6B97B}" type="presOf" srcId="{3CC7D9BB-ADC8-4CD7-B7A1-13AE8E89CCC3}" destId="{3941E53A-1D21-4908-80D7-F590667CA4FD}" srcOrd="0" destOrd="0" presId="urn:microsoft.com/office/officeart/2005/8/layout/orgChart1"/>
    <dgm:cxn modelId="{404EEE34-2680-4210-85D8-16FCF757671F}" type="presOf" srcId="{D2CD90D2-B689-4DCC-BB07-5E58BF56F480}" destId="{D8FBB703-5A1E-4B36-A17B-CDF39490C180}" srcOrd="1" destOrd="0" presId="urn:microsoft.com/office/officeart/2005/8/layout/orgChart1"/>
    <dgm:cxn modelId="{13E01736-C022-40C7-8642-2F67B33265D0}" type="presOf" srcId="{D2CD90D2-B689-4DCC-BB07-5E58BF56F480}" destId="{C5EB023F-8595-437B-87C1-4EE8D0FBC487}" srcOrd="0" destOrd="0" presId="urn:microsoft.com/office/officeart/2005/8/layout/orgChart1"/>
    <dgm:cxn modelId="{1BAB9941-8331-4E95-829C-246FA5731FD8}" type="presOf" srcId="{3D8DF61A-2378-4BB9-A743-C6D97850AA10}" destId="{3F55D005-BD7B-4937-B67A-1E7D3CD983E1}" srcOrd="0" destOrd="0" presId="urn:microsoft.com/office/officeart/2005/8/layout/orgChart1"/>
    <dgm:cxn modelId="{75C00267-AD4C-4E65-9FD4-F336984CE83A}" type="presOf" srcId="{E1D77D3E-A5C2-42B3-A14B-02F7B7BA551A}" destId="{55CD4A4B-A034-4282-820F-B97BF0341F04}" srcOrd="0" destOrd="0" presId="urn:microsoft.com/office/officeart/2005/8/layout/orgChart1"/>
    <dgm:cxn modelId="{4D25DC47-039B-43F2-A9A6-E3869307E5BB}" srcId="{E1D77D3E-A5C2-42B3-A14B-02F7B7BA551A}" destId="{3CC7D9BB-ADC8-4CD7-B7A1-13AE8E89CCC3}" srcOrd="0" destOrd="0" parTransId="{3CBF8E59-DCAB-405D-8390-E67F565947D7}" sibTransId="{6F5A1F01-B494-4C66-B674-9C174F5F9FA1}"/>
    <dgm:cxn modelId="{D708DA49-E107-4615-9E89-184B50D29536}" type="presOf" srcId="{E4F04351-B850-4C3B-82F3-942554080CFD}" destId="{643A580B-326C-45E8-8DC5-E238F768F1D8}" srcOrd="0" destOrd="0" presId="urn:microsoft.com/office/officeart/2005/8/layout/orgChart1"/>
    <dgm:cxn modelId="{E75C294B-0437-4044-A123-E326FE10FA83}" srcId="{9856214A-C6E1-48A9-BB23-6795F5247549}" destId="{1BC478A3-763A-4140-AC15-CB6B0593D6FB}" srcOrd="0" destOrd="0" parTransId="{C4C93BC6-E644-4AEA-9A53-E2B8AA30F4D0}" sibTransId="{19018B55-9009-4D5A-9EBA-56EEA0F55F87}"/>
    <dgm:cxn modelId="{E103CE4C-053D-4122-AB72-2B5E0B54B177}" type="presOf" srcId="{586FB221-7F9F-47C9-B5B2-4B087FFC5928}" destId="{128C94FD-158F-48AD-8793-6F040AC66A37}" srcOrd="0" destOrd="0" presId="urn:microsoft.com/office/officeart/2005/8/layout/orgChart1"/>
    <dgm:cxn modelId="{E376324D-1582-4B41-AF8D-DE05AD644FDB}" type="presOf" srcId="{3CBF8E59-DCAB-405D-8390-E67F565947D7}" destId="{6AC4AA74-EBF9-45BF-9644-81B8AE914379}" srcOrd="0" destOrd="0" presId="urn:microsoft.com/office/officeart/2005/8/layout/orgChart1"/>
    <dgm:cxn modelId="{3AD5626F-E855-471C-B417-276C2EA43146}" type="presOf" srcId="{34424327-86B5-4578-B92A-1C1FE228F0F8}" destId="{44FE7157-FD6D-46DA-9D51-BAB844B99E31}" srcOrd="0" destOrd="0" presId="urn:microsoft.com/office/officeart/2005/8/layout/orgChart1"/>
    <dgm:cxn modelId="{FAE04750-0F59-46B0-B084-1943F130AC4B}" srcId="{F0F76000-2BDD-4FA6-8650-2789C356C9C2}" destId="{34424327-86B5-4578-B92A-1C1FE228F0F8}" srcOrd="0" destOrd="0" parTransId="{2508A16C-06DB-4683-9C58-FB6ED0A85FC8}" sibTransId="{308689DB-F3C3-4C3B-8E05-83B18C4D68EF}"/>
    <dgm:cxn modelId="{B5275A50-96E1-4A54-ABA4-AE7B5BACD8C6}" type="presOf" srcId="{20190C43-4F29-4CC1-BA3E-1047AD94243C}" destId="{AF98E458-7A32-48FF-8EEA-7DFBC13846F7}" srcOrd="0" destOrd="0" presId="urn:microsoft.com/office/officeart/2005/8/layout/orgChart1"/>
    <dgm:cxn modelId="{2159D852-4739-4F65-86D3-8FED5F7BB211}" type="presOf" srcId="{E1D77D3E-A5C2-42B3-A14B-02F7B7BA551A}" destId="{53123CBF-29EF-4C2C-BB19-DAFFEEBC1D76}" srcOrd="1" destOrd="0" presId="urn:microsoft.com/office/officeart/2005/8/layout/orgChart1"/>
    <dgm:cxn modelId="{6E307755-5E8F-41CE-9E57-6A9F8C66635A}" srcId="{A4B405FC-7FF4-4EB4-B365-CD2FD97504D9}" destId="{7BC5D62B-9D62-419D-B622-42E8851D98F0}" srcOrd="0" destOrd="0" parTransId="{7AF2D1FC-BEB2-4E19-81D9-BBB2FB57B99F}" sibTransId="{19608461-542D-47DB-9CC0-9993699303FD}"/>
    <dgm:cxn modelId="{7D789F76-2669-480A-8CD6-461AB8D71231}" srcId="{3D8DF61A-2378-4BB9-A743-C6D97850AA10}" destId="{586FB221-7F9F-47C9-B5B2-4B087FFC5928}" srcOrd="0" destOrd="0" parTransId="{01315222-B00A-4A74-96ED-2ECA0BF30167}" sibTransId="{126F56B4-E1CB-4CE6-AE97-4CE47D91C26C}"/>
    <dgm:cxn modelId="{D361DB83-4AB3-40F9-85E1-44CD74BBE7D3}" type="presOf" srcId="{C4C93BC6-E644-4AEA-9A53-E2B8AA30F4D0}" destId="{AE674864-6A92-490D-9C39-517073BEDE26}" srcOrd="0" destOrd="0" presId="urn:microsoft.com/office/officeart/2005/8/layout/orgChart1"/>
    <dgm:cxn modelId="{94D16E86-013B-44C8-8E43-5F3EB0D205B4}" type="presOf" srcId="{C0F759AD-0A2E-4512-A1D5-5C7F24FD4A72}" destId="{A6C0A7CF-FD6F-4B52-8965-353D250C4B40}" srcOrd="0" destOrd="0" presId="urn:microsoft.com/office/officeart/2005/8/layout/orgChart1"/>
    <dgm:cxn modelId="{6D6DED8F-2B65-423A-9FAE-CA198BE69695}" type="presOf" srcId="{3D8DF61A-2378-4BB9-A743-C6D97850AA10}" destId="{37F01B2A-1884-41E2-AEAE-E838B85F86DF}" srcOrd="1" destOrd="0" presId="urn:microsoft.com/office/officeart/2005/8/layout/orgChart1"/>
    <dgm:cxn modelId="{45B91790-97AE-475F-92C7-2DEE365061E6}" type="presOf" srcId="{89E9D9FA-C31B-48F9-8DAE-4E54E5C351D5}" destId="{A5788CE6-8AE9-4F52-8888-194E1F46435E}" srcOrd="0" destOrd="0" presId="urn:microsoft.com/office/officeart/2005/8/layout/orgChart1"/>
    <dgm:cxn modelId="{93242091-A61E-4084-8931-47085C6198A0}" srcId="{D2CD90D2-B689-4DCC-BB07-5E58BF56F480}" destId="{9856214A-C6E1-48A9-BB23-6795F5247549}" srcOrd="5" destOrd="0" parTransId="{89E9D9FA-C31B-48F9-8DAE-4E54E5C351D5}" sibTransId="{B616ED8F-5309-4E8C-922C-02122B8D4F5C}"/>
    <dgm:cxn modelId="{CF995795-86BE-4736-B6C4-58C6DA838512}" srcId="{E4F04351-B850-4C3B-82F3-942554080CFD}" destId="{ECDD5068-D679-425F-9010-C6F5015C70F8}" srcOrd="0" destOrd="0" parTransId="{829A3D3E-0096-4277-8758-A61491BDBB4D}" sibTransId="{2E7AAA82-11B4-4A9D-A3CB-B93965966A64}"/>
    <dgm:cxn modelId="{D4B0C99B-9977-4039-915E-37279D201A3E}" srcId="{0A8CDBB1-B685-4621-A789-EFC9C8BB6E7F}" destId="{3F0A1465-7BFF-43DD-AB85-1FF9776B6118}" srcOrd="0" destOrd="0" parTransId="{4AEFC235-BB16-45AD-9D81-A073FF1D3540}" sibTransId="{05C71FC1-65F6-4137-A71D-BE8AFECED2BE}"/>
    <dgm:cxn modelId="{6E61289C-ED9A-4368-A385-A1DD2695B18A}" type="presOf" srcId="{34424327-86B5-4578-B92A-1C1FE228F0F8}" destId="{D9BC99AB-8F76-4A3D-B822-E9FC470686BE}" srcOrd="1" destOrd="0" presId="urn:microsoft.com/office/officeart/2005/8/layout/orgChart1"/>
    <dgm:cxn modelId="{BD84B29C-DE61-421A-B1B6-62B674085472}" type="presOf" srcId="{01315222-B00A-4A74-96ED-2ECA0BF30167}" destId="{9EA01D13-0E10-4885-B8D7-37D9AD3C5AF5}" srcOrd="0" destOrd="0" presId="urn:microsoft.com/office/officeart/2005/8/layout/orgChart1"/>
    <dgm:cxn modelId="{9DE6019D-27CF-47EE-9B4C-55F511439C18}" type="presOf" srcId="{3CC7D9BB-ADC8-4CD7-B7A1-13AE8E89CCC3}" destId="{C2D60A7F-371D-4097-9106-213D25DAB2AB}" srcOrd="1" destOrd="0" presId="urn:microsoft.com/office/officeart/2005/8/layout/orgChart1"/>
    <dgm:cxn modelId="{47528CA0-F470-46B9-B145-FEA8E4A47EA5}" srcId="{D2CD90D2-B689-4DCC-BB07-5E58BF56F480}" destId="{3D8DF61A-2378-4BB9-A743-C6D97850AA10}" srcOrd="6" destOrd="0" parTransId="{0D47CC3D-1084-4F61-A7A6-1FB5B8F821D9}" sibTransId="{6DD1C651-341C-458A-8078-9B80B31CEE24}"/>
    <dgm:cxn modelId="{D081C2B1-6B3A-42DC-A2B5-922D57BFD9B3}" type="presOf" srcId="{A4B405FC-7FF4-4EB4-B365-CD2FD97504D9}" destId="{6CB989E5-3745-4D54-8C4B-57463FB0964E}" srcOrd="0" destOrd="0" presId="urn:microsoft.com/office/officeart/2005/8/layout/orgChart1"/>
    <dgm:cxn modelId="{948E93B4-7D0B-421B-A9F7-9CC5658E9F50}" type="presOf" srcId="{829A3D3E-0096-4277-8758-A61491BDBB4D}" destId="{083452CC-8DFA-4C22-B08E-063D2F2C18FE}" srcOrd="0" destOrd="0" presId="urn:microsoft.com/office/officeart/2005/8/layout/orgChart1"/>
    <dgm:cxn modelId="{B46A17B8-7CAE-449D-B93F-469DA7B7D805}" type="presOf" srcId="{ECDD5068-D679-425F-9010-C6F5015C70F8}" destId="{EE8399CF-CA4E-43D5-BF64-A203381C5A48}" srcOrd="1" destOrd="0" presId="urn:microsoft.com/office/officeart/2005/8/layout/orgChart1"/>
    <dgm:cxn modelId="{8396B6B8-2187-41EF-AECA-AED9A3C0CE2B}" srcId="{D2CD90D2-B689-4DCC-BB07-5E58BF56F480}" destId="{0A8CDBB1-B685-4621-A789-EFC9C8BB6E7F}" srcOrd="1" destOrd="0" parTransId="{C0F759AD-0A2E-4512-A1D5-5C7F24FD4A72}" sibTransId="{0043310D-0A65-4139-BDC3-8AAEB57C9DD5}"/>
    <dgm:cxn modelId="{7A5557BA-AA23-4173-8EE8-904AEFBA7622}" type="presOf" srcId="{F0F76000-2BDD-4FA6-8650-2789C356C9C2}" destId="{576A767C-B877-4AA5-A573-50B26250F3E6}" srcOrd="1" destOrd="0" presId="urn:microsoft.com/office/officeart/2005/8/layout/orgChart1"/>
    <dgm:cxn modelId="{3B0406BF-ECA8-48F7-B6A2-430E4D893319}" type="presOf" srcId="{0A8CDBB1-B685-4621-A789-EFC9C8BB6E7F}" destId="{F057601D-F2F5-4C1A-A78E-5C190CFB1250}" srcOrd="1" destOrd="0" presId="urn:microsoft.com/office/officeart/2005/8/layout/orgChart1"/>
    <dgm:cxn modelId="{C38B8CC3-AA9A-4A46-B7F3-55545326FF36}" type="presOf" srcId="{8032ED78-28DC-4B52-828B-E9B8D50A53CF}" destId="{1513369A-60A1-4330-BB6B-0C481D156E11}" srcOrd="0" destOrd="0" presId="urn:microsoft.com/office/officeart/2005/8/layout/orgChart1"/>
    <dgm:cxn modelId="{B159FBCB-82D5-4B87-A864-9945E5136EDB}" type="presOf" srcId="{9856214A-C6E1-48A9-BB23-6795F5247549}" destId="{A3EB48EE-3A40-4C66-B8A9-61F87C67CCE2}" srcOrd="1" destOrd="0" presId="urn:microsoft.com/office/officeart/2005/8/layout/orgChart1"/>
    <dgm:cxn modelId="{A043D7CC-BC91-4386-812D-74DED5897A5F}" type="presOf" srcId="{3F0A1465-7BFF-43DD-AB85-1FF9776B6118}" destId="{C14CF11E-6B4D-43DF-AFBC-ABE4482C767B}" srcOrd="0" destOrd="0" presId="urn:microsoft.com/office/officeart/2005/8/layout/orgChart1"/>
    <dgm:cxn modelId="{95106BCF-167A-4BE0-B734-986C7EACB264}" type="presOf" srcId="{0A8CDBB1-B685-4621-A789-EFC9C8BB6E7F}" destId="{E5BFE714-AC50-4F11-8180-52D86DA60F31}" srcOrd="0" destOrd="0" presId="urn:microsoft.com/office/officeart/2005/8/layout/orgChart1"/>
    <dgm:cxn modelId="{1E9851D1-8609-4181-A836-EFA0595F62F5}" type="presOf" srcId="{6EE52B35-C867-4F78-B6E1-97ECA9AEBB4D}" destId="{56F02C98-037D-444C-A54F-5114D4EC06FF}" srcOrd="0" destOrd="0" presId="urn:microsoft.com/office/officeart/2005/8/layout/orgChart1"/>
    <dgm:cxn modelId="{5E1979D8-6E6C-4164-820E-CADD70E6BA60}" type="presOf" srcId="{7AF2D1FC-BEB2-4E19-81D9-BBB2FB57B99F}" destId="{9C08DB3A-7987-46A8-AFCD-0EFDBE8D4C97}" srcOrd="0" destOrd="0" presId="urn:microsoft.com/office/officeart/2005/8/layout/orgChart1"/>
    <dgm:cxn modelId="{833335DA-3203-42DF-A10D-530F4FA9BCB7}" type="presOf" srcId="{F0F76000-2BDD-4FA6-8650-2789C356C9C2}" destId="{65740045-26B9-4F18-9609-BBFEA52C3931}" srcOrd="0" destOrd="0" presId="urn:microsoft.com/office/officeart/2005/8/layout/orgChart1"/>
    <dgm:cxn modelId="{EC451CEC-F6E4-4EEB-BAAA-99AF92A25F57}" type="presOf" srcId="{3F0A1465-7BFF-43DD-AB85-1FF9776B6118}" destId="{AA1785FD-1E87-4B3F-861D-768A627FB800}" srcOrd="1" destOrd="0" presId="urn:microsoft.com/office/officeart/2005/8/layout/orgChart1"/>
    <dgm:cxn modelId="{369652ED-AFB8-4536-98EF-289F2F85DCE9}" type="presOf" srcId="{7BC5D62B-9D62-419D-B622-42E8851D98F0}" destId="{3153132E-A55D-4B3C-96F4-684395CEF231}" srcOrd="1" destOrd="0" presId="urn:microsoft.com/office/officeart/2005/8/layout/orgChart1"/>
    <dgm:cxn modelId="{449690F0-BB66-48FA-9FAA-69821CF92D69}" srcId="{D2CD90D2-B689-4DCC-BB07-5E58BF56F480}" destId="{A4B405FC-7FF4-4EB4-B365-CD2FD97504D9}" srcOrd="2" destOrd="0" parTransId="{99F7E62F-013F-4C71-9DC2-109AFEC34513}" sibTransId="{7683B881-578B-48FE-AE3D-6C330149B6CB}"/>
    <dgm:cxn modelId="{B10593F7-78F7-4F30-BCAB-3D119EFF0A31}" type="presOf" srcId="{1BC478A3-763A-4140-AC15-CB6B0593D6FB}" destId="{2C4F43FB-FC65-41AC-AFDE-73164E9973D3}" srcOrd="1" destOrd="0" presId="urn:microsoft.com/office/officeart/2005/8/layout/orgChart1"/>
    <dgm:cxn modelId="{C58128F8-C58F-4225-9C7B-90DC3F3911EF}" srcId="{D2CD90D2-B689-4DCC-BB07-5E58BF56F480}" destId="{E1D77D3E-A5C2-42B3-A14B-02F7B7BA551A}" srcOrd="3" destOrd="0" parTransId="{20190C43-4F29-4CC1-BA3E-1047AD94243C}" sibTransId="{DED45DC9-1199-4BE4-932A-6769F7DB3F82}"/>
    <dgm:cxn modelId="{4DC66AFE-C234-4447-B173-E0121A4F3A4F}" type="presOf" srcId="{ECDD5068-D679-425F-9010-C6F5015C70F8}" destId="{A0EEC3E9-D936-4CC0-9AB2-F53B8BB16635}" srcOrd="0" destOrd="0" presId="urn:microsoft.com/office/officeart/2005/8/layout/orgChart1"/>
    <dgm:cxn modelId="{E115A56B-9A9D-4440-B30E-0776A5C07145}" type="presParOf" srcId="{60DA8E17-009E-4AD0-9286-F095E6E2439D}" destId="{2C002E1E-D3B6-47E2-92B8-9B493E0E7E6E}" srcOrd="0" destOrd="0" presId="urn:microsoft.com/office/officeart/2005/8/layout/orgChart1"/>
    <dgm:cxn modelId="{F41537EF-B402-4C22-B195-ED966BCBFAA6}" type="presParOf" srcId="{2C002E1E-D3B6-47E2-92B8-9B493E0E7E6E}" destId="{1BDB0D5C-FFE1-4D47-9595-D8FF6D59F360}" srcOrd="0" destOrd="0" presId="urn:microsoft.com/office/officeart/2005/8/layout/orgChart1"/>
    <dgm:cxn modelId="{079BC81B-E8FF-40CD-904A-27CEE1972962}" type="presParOf" srcId="{1BDB0D5C-FFE1-4D47-9595-D8FF6D59F360}" destId="{C5EB023F-8595-437B-87C1-4EE8D0FBC487}" srcOrd="0" destOrd="0" presId="urn:microsoft.com/office/officeart/2005/8/layout/orgChart1"/>
    <dgm:cxn modelId="{55D1BD59-26E8-4930-9543-E61B07D87531}" type="presParOf" srcId="{1BDB0D5C-FFE1-4D47-9595-D8FF6D59F360}" destId="{D8FBB703-5A1E-4B36-A17B-CDF39490C180}" srcOrd="1" destOrd="0" presId="urn:microsoft.com/office/officeart/2005/8/layout/orgChart1"/>
    <dgm:cxn modelId="{D6CB0A9C-1B11-4C06-8AB5-2643E5AD816E}" type="presParOf" srcId="{2C002E1E-D3B6-47E2-92B8-9B493E0E7E6E}" destId="{F444A780-FA40-4EB5-AA45-4141A04AE978}" srcOrd="1" destOrd="0" presId="urn:microsoft.com/office/officeart/2005/8/layout/orgChart1"/>
    <dgm:cxn modelId="{4992E757-6E87-4E5F-8CA2-E2029D4A0A01}" type="presParOf" srcId="{F444A780-FA40-4EB5-AA45-4141A04AE978}" destId="{56F02C98-037D-444C-A54F-5114D4EC06FF}" srcOrd="0" destOrd="0" presId="urn:microsoft.com/office/officeart/2005/8/layout/orgChart1"/>
    <dgm:cxn modelId="{BE00FA9C-30D8-4DFF-A71F-AF23CA538154}" type="presParOf" srcId="{F444A780-FA40-4EB5-AA45-4141A04AE978}" destId="{26294D5D-D5ED-4ED7-9A85-8385E3EE949B}" srcOrd="1" destOrd="0" presId="urn:microsoft.com/office/officeart/2005/8/layout/orgChart1"/>
    <dgm:cxn modelId="{54082A6E-6E1D-40F1-8FB3-B94DF0B411D6}" type="presParOf" srcId="{26294D5D-D5ED-4ED7-9A85-8385E3EE949B}" destId="{7228EBAB-5BAB-4E3F-B2A3-B6108CFA500A}" srcOrd="0" destOrd="0" presId="urn:microsoft.com/office/officeart/2005/8/layout/orgChart1"/>
    <dgm:cxn modelId="{A57FE30F-3E73-4BAE-8E09-D9D7615BEFA1}" type="presParOf" srcId="{7228EBAB-5BAB-4E3F-B2A3-B6108CFA500A}" destId="{643A580B-326C-45E8-8DC5-E238F768F1D8}" srcOrd="0" destOrd="0" presId="urn:microsoft.com/office/officeart/2005/8/layout/orgChart1"/>
    <dgm:cxn modelId="{8CE3D650-5119-4F8B-A942-772F145AC7EF}" type="presParOf" srcId="{7228EBAB-5BAB-4E3F-B2A3-B6108CFA500A}" destId="{189DCE74-CD0D-463B-A517-C29633874B46}" srcOrd="1" destOrd="0" presId="urn:microsoft.com/office/officeart/2005/8/layout/orgChart1"/>
    <dgm:cxn modelId="{3BB6E17E-3C23-41F5-AEE8-1F42E5CAAFF4}" type="presParOf" srcId="{26294D5D-D5ED-4ED7-9A85-8385E3EE949B}" destId="{4A2A3BAF-19FD-4A4A-9515-7A1C254B4B45}" srcOrd="1" destOrd="0" presId="urn:microsoft.com/office/officeart/2005/8/layout/orgChart1"/>
    <dgm:cxn modelId="{F2014FB6-A61B-4AD3-AF95-BC9C50B9722C}" type="presParOf" srcId="{4A2A3BAF-19FD-4A4A-9515-7A1C254B4B45}" destId="{083452CC-8DFA-4C22-B08E-063D2F2C18FE}" srcOrd="0" destOrd="0" presId="urn:microsoft.com/office/officeart/2005/8/layout/orgChart1"/>
    <dgm:cxn modelId="{DFE990BE-E435-4C20-8A9E-855B3D957687}" type="presParOf" srcId="{4A2A3BAF-19FD-4A4A-9515-7A1C254B4B45}" destId="{88F8126A-7E70-4A13-BD95-31127950829C}" srcOrd="1" destOrd="0" presId="urn:microsoft.com/office/officeart/2005/8/layout/orgChart1"/>
    <dgm:cxn modelId="{C000458F-E5CF-4CDB-817D-EE0E9DD18B62}" type="presParOf" srcId="{88F8126A-7E70-4A13-BD95-31127950829C}" destId="{BE435B67-D97E-4626-8296-6269A63FF804}" srcOrd="0" destOrd="0" presId="urn:microsoft.com/office/officeart/2005/8/layout/orgChart1"/>
    <dgm:cxn modelId="{85554BC4-C399-4A12-8FAD-AD57CDC753EE}" type="presParOf" srcId="{BE435B67-D97E-4626-8296-6269A63FF804}" destId="{A0EEC3E9-D936-4CC0-9AB2-F53B8BB16635}" srcOrd="0" destOrd="0" presId="urn:microsoft.com/office/officeart/2005/8/layout/orgChart1"/>
    <dgm:cxn modelId="{1A208751-90A9-4DFB-94C9-182A94A56D6A}" type="presParOf" srcId="{BE435B67-D97E-4626-8296-6269A63FF804}" destId="{EE8399CF-CA4E-43D5-BF64-A203381C5A48}" srcOrd="1" destOrd="0" presId="urn:microsoft.com/office/officeart/2005/8/layout/orgChart1"/>
    <dgm:cxn modelId="{9693B184-1687-4181-A66F-8578760278CD}" type="presParOf" srcId="{88F8126A-7E70-4A13-BD95-31127950829C}" destId="{078C8EC0-4DAE-4737-A483-270CB8EC4E0F}" srcOrd="1" destOrd="0" presId="urn:microsoft.com/office/officeart/2005/8/layout/orgChart1"/>
    <dgm:cxn modelId="{8C7D08D7-5F24-4F78-93BB-86101DC2F73F}" type="presParOf" srcId="{88F8126A-7E70-4A13-BD95-31127950829C}" destId="{FF1D9507-2E2E-4E3D-97A2-17348A6BB1F7}" srcOrd="2" destOrd="0" presId="urn:microsoft.com/office/officeart/2005/8/layout/orgChart1"/>
    <dgm:cxn modelId="{3A5077FC-1147-41F7-BFA8-EEC225528585}" type="presParOf" srcId="{26294D5D-D5ED-4ED7-9A85-8385E3EE949B}" destId="{97C8E3F1-92D2-4039-AF9A-1D6C5932D751}" srcOrd="2" destOrd="0" presId="urn:microsoft.com/office/officeart/2005/8/layout/orgChart1"/>
    <dgm:cxn modelId="{9743133F-143F-4912-9B0F-854CA9ADA87C}" type="presParOf" srcId="{F444A780-FA40-4EB5-AA45-4141A04AE978}" destId="{A6C0A7CF-FD6F-4B52-8965-353D250C4B40}" srcOrd="2" destOrd="0" presId="urn:microsoft.com/office/officeart/2005/8/layout/orgChart1"/>
    <dgm:cxn modelId="{00157E12-C5C4-455B-AA55-4FE0B9342D53}" type="presParOf" srcId="{F444A780-FA40-4EB5-AA45-4141A04AE978}" destId="{EA27C2E1-8534-48C1-81BF-DD94B7D060EA}" srcOrd="3" destOrd="0" presId="urn:microsoft.com/office/officeart/2005/8/layout/orgChart1"/>
    <dgm:cxn modelId="{4305F71B-5717-4415-9B19-DB8B57E0001D}" type="presParOf" srcId="{EA27C2E1-8534-48C1-81BF-DD94B7D060EA}" destId="{F3FB8F59-C988-4BF7-A669-1C7A32E66D59}" srcOrd="0" destOrd="0" presId="urn:microsoft.com/office/officeart/2005/8/layout/orgChart1"/>
    <dgm:cxn modelId="{2441DF98-4502-42D2-9F2E-AD6242484914}" type="presParOf" srcId="{F3FB8F59-C988-4BF7-A669-1C7A32E66D59}" destId="{E5BFE714-AC50-4F11-8180-52D86DA60F31}" srcOrd="0" destOrd="0" presId="urn:microsoft.com/office/officeart/2005/8/layout/orgChart1"/>
    <dgm:cxn modelId="{9CB59177-2272-4751-8FA4-58F3DDED21A3}" type="presParOf" srcId="{F3FB8F59-C988-4BF7-A669-1C7A32E66D59}" destId="{F057601D-F2F5-4C1A-A78E-5C190CFB1250}" srcOrd="1" destOrd="0" presId="urn:microsoft.com/office/officeart/2005/8/layout/orgChart1"/>
    <dgm:cxn modelId="{17282BDE-A026-4699-B627-33AA4DAB5A41}" type="presParOf" srcId="{EA27C2E1-8534-48C1-81BF-DD94B7D060EA}" destId="{11822B97-667A-4EDD-B2F3-279E3F60F2DF}" srcOrd="1" destOrd="0" presId="urn:microsoft.com/office/officeart/2005/8/layout/orgChart1"/>
    <dgm:cxn modelId="{CA4C3970-CAE4-4800-B5A0-77DA95852E51}" type="presParOf" srcId="{11822B97-667A-4EDD-B2F3-279E3F60F2DF}" destId="{99489045-25D2-47C9-81EF-B8DE9E6EA4A7}" srcOrd="0" destOrd="0" presId="urn:microsoft.com/office/officeart/2005/8/layout/orgChart1"/>
    <dgm:cxn modelId="{E8F76AFA-9BCF-4F97-80F3-2F124B7CCB8C}" type="presParOf" srcId="{11822B97-667A-4EDD-B2F3-279E3F60F2DF}" destId="{75D32940-9C37-42AB-98A8-6146BB853879}" srcOrd="1" destOrd="0" presId="urn:microsoft.com/office/officeart/2005/8/layout/orgChart1"/>
    <dgm:cxn modelId="{A07CD240-D347-4300-B5EF-FA6B2A247396}" type="presParOf" srcId="{75D32940-9C37-42AB-98A8-6146BB853879}" destId="{7B5A04EC-70F2-4016-8C5E-6BB6FF1D7998}" srcOrd="0" destOrd="0" presId="urn:microsoft.com/office/officeart/2005/8/layout/orgChart1"/>
    <dgm:cxn modelId="{E54B83B5-77A2-4C52-9D5E-A7AC268A35FA}" type="presParOf" srcId="{7B5A04EC-70F2-4016-8C5E-6BB6FF1D7998}" destId="{C14CF11E-6B4D-43DF-AFBC-ABE4482C767B}" srcOrd="0" destOrd="0" presId="urn:microsoft.com/office/officeart/2005/8/layout/orgChart1"/>
    <dgm:cxn modelId="{8BB20A19-8B7C-4E25-9946-3B5E9C912FD3}" type="presParOf" srcId="{7B5A04EC-70F2-4016-8C5E-6BB6FF1D7998}" destId="{AA1785FD-1E87-4B3F-861D-768A627FB800}" srcOrd="1" destOrd="0" presId="urn:microsoft.com/office/officeart/2005/8/layout/orgChart1"/>
    <dgm:cxn modelId="{D695CD4F-9940-4069-B107-290EDF3A16C2}" type="presParOf" srcId="{75D32940-9C37-42AB-98A8-6146BB853879}" destId="{2454F985-0F20-4B3C-B3BE-0A1C9D5C7E60}" srcOrd="1" destOrd="0" presId="urn:microsoft.com/office/officeart/2005/8/layout/orgChart1"/>
    <dgm:cxn modelId="{B9A0A918-A7CB-4E6D-8227-D37D2B4EB725}" type="presParOf" srcId="{75D32940-9C37-42AB-98A8-6146BB853879}" destId="{B6E095BE-D906-428E-A445-FBC05CE7241D}" srcOrd="2" destOrd="0" presId="urn:microsoft.com/office/officeart/2005/8/layout/orgChart1"/>
    <dgm:cxn modelId="{BA59A2F0-36C1-41F6-BF03-A491A3B0B358}" type="presParOf" srcId="{EA27C2E1-8534-48C1-81BF-DD94B7D060EA}" destId="{22ECEC16-FCA6-45F9-A920-E385E938DBA3}" srcOrd="2" destOrd="0" presId="urn:microsoft.com/office/officeart/2005/8/layout/orgChart1"/>
    <dgm:cxn modelId="{5AF4B647-3974-45F8-9526-6091A9AB7462}" type="presParOf" srcId="{F444A780-FA40-4EB5-AA45-4141A04AE978}" destId="{4BD3A0B1-0CAF-4F5B-B388-342420CE2F76}" srcOrd="4" destOrd="0" presId="urn:microsoft.com/office/officeart/2005/8/layout/orgChart1"/>
    <dgm:cxn modelId="{657E35E5-80CF-4CEE-9620-3B91852E327C}" type="presParOf" srcId="{F444A780-FA40-4EB5-AA45-4141A04AE978}" destId="{1567D26E-1938-4758-BECA-99E8FEB15993}" srcOrd="5" destOrd="0" presId="urn:microsoft.com/office/officeart/2005/8/layout/orgChart1"/>
    <dgm:cxn modelId="{66B94D0B-C99A-427A-88F4-0CF3D8E3E04F}" type="presParOf" srcId="{1567D26E-1938-4758-BECA-99E8FEB15993}" destId="{C301799C-23DA-4F41-AAB5-6E76832C5AF1}" srcOrd="0" destOrd="0" presId="urn:microsoft.com/office/officeart/2005/8/layout/orgChart1"/>
    <dgm:cxn modelId="{B6DB61E6-8BCF-42D5-A8B9-231D54CA7452}" type="presParOf" srcId="{C301799C-23DA-4F41-AAB5-6E76832C5AF1}" destId="{6CB989E5-3745-4D54-8C4B-57463FB0964E}" srcOrd="0" destOrd="0" presId="urn:microsoft.com/office/officeart/2005/8/layout/orgChart1"/>
    <dgm:cxn modelId="{C09D97A4-C5A2-4747-B477-5DD934623D48}" type="presParOf" srcId="{C301799C-23DA-4F41-AAB5-6E76832C5AF1}" destId="{BF76A646-5593-4D62-9FA5-088F5ED3B16D}" srcOrd="1" destOrd="0" presId="urn:microsoft.com/office/officeart/2005/8/layout/orgChart1"/>
    <dgm:cxn modelId="{179A7182-515D-4962-8F70-B9F76DF6FD16}" type="presParOf" srcId="{1567D26E-1938-4758-BECA-99E8FEB15993}" destId="{4FD3504B-B250-4548-9EFE-8ED5E381D584}" srcOrd="1" destOrd="0" presId="urn:microsoft.com/office/officeart/2005/8/layout/orgChart1"/>
    <dgm:cxn modelId="{B7BF2992-AC39-4701-945E-2EB44C78DE23}" type="presParOf" srcId="{4FD3504B-B250-4548-9EFE-8ED5E381D584}" destId="{9C08DB3A-7987-46A8-AFCD-0EFDBE8D4C97}" srcOrd="0" destOrd="0" presId="urn:microsoft.com/office/officeart/2005/8/layout/orgChart1"/>
    <dgm:cxn modelId="{CF544EAF-97F3-41B5-AA75-4D5943BC4B4D}" type="presParOf" srcId="{4FD3504B-B250-4548-9EFE-8ED5E381D584}" destId="{EC3B7BC3-8E34-4BCD-B748-EDD7CA3BC2F3}" srcOrd="1" destOrd="0" presId="urn:microsoft.com/office/officeart/2005/8/layout/orgChart1"/>
    <dgm:cxn modelId="{B61BFEE6-CE00-48C4-A7F6-BA5C8CFC4C2D}" type="presParOf" srcId="{EC3B7BC3-8E34-4BCD-B748-EDD7CA3BC2F3}" destId="{E4447B8E-086B-4943-9C96-7B2EC55A1A54}" srcOrd="0" destOrd="0" presId="urn:microsoft.com/office/officeart/2005/8/layout/orgChart1"/>
    <dgm:cxn modelId="{F41E3782-C552-47F4-A56B-1DF57815FEF1}" type="presParOf" srcId="{E4447B8E-086B-4943-9C96-7B2EC55A1A54}" destId="{6D6292CC-BE07-4CCA-A698-06B5C87531EE}" srcOrd="0" destOrd="0" presId="urn:microsoft.com/office/officeart/2005/8/layout/orgChart1"/>
    <dgm:cxn modelId="{35ACD043-1EB7-4BB7-96E9-A2539629F568}" type="presParOf" srcId="{E4447B8E-086B-4943-9C96-7B2EC55A1A54}" destId="{3153132E-A55D-4B3C-96F4-684395CEF231}" srcOrd="1" destOrd="0" presId="urn:microsoft.com/office/officeart/2005/8/layout/orgChart1"/>
    <dgm:cxn modelId="{F4430573-6F30-47DA-A24D-53809CF5D5AF}" type="presParOf" srcId="{EC3B7BC3-8E34-4BCD-B748-EDD7CA3BC2F3}" destId="{2A069B5D-E96F-4979-B04F-2BA799D4A4AC}" srcOrd="1" destOrd="0" presId="urn:microsoft.com/office/officeart/2005/8/layout/orgChart1"/>
    <dgm:cxn modelId="{D6E82655-D125-487F-87FF-BB7A082AEEF1}" type="presParOf" srcId="{EC3B7BC3-8E34-4BCD-B748-EDD7CA3BC2F3}" destId="{06AE9730-3D5F-44D2-B2CA-647617924EBD}" srcOrd="2" destOrd="0" presId="urn:microsoft.com/office/officeart/2005/8/layout/orgChart1"/>
    <dgm:cxn modelId="{C3901834-04D2-46FE-A929-97A80AD98CBD}" type="presParOf" srcId="{1567D26E-1938-4758-BECA-99E8FEB15993}" destId="{058608C5-CBA3-4710-8F25-BCF33951695F}" srcOrd="2" destOrd="0" presId="urn:microsoft.com/office/officeart/2005/8/layout/orgChart1"/>
    <dgm:cxn modelId="{AC2983B2-6ADF-4D07-AE83-A9CA718DF997}" type="presParOf" srcId="{F444A780-FA40-4EB5-AA45-4141A04AE978}" destId="{AF98E458-7A32-48FF-8EEA-7DFBC13846F7}" srcOrd="6" destOrd="0" presId="urn:microsoft.com/office/officeart/2005/8/layout/orgChart1"/>
    <dgm:cxn modelId="{FFD2416A-460C-4780-9960-0F9F74C7B4AD}" type="presParOf" srcId="{F444A780-FA40-4EB5-AA45-4141A04AE978}" destId="{06D8F94B-8D5D-41E1-8D8F-0C4A12D43302}" srcOrd="7" destOrd="0" presId="urn:microsoft.com/office/officeart/2005/8/layout/orgChart1"/>
    <dgm:cxn modelId="{62FE3B66-583B-45B3-A595-59133FBB787A}" type="presParOf" srcId="{06D8F94B-8D5D-41E1-8D8F-0C4A12D43302}" destId="{4FBF10A1-6229-4003-90F8-E966E4852CFE}" srcOrd="0" destOrd="0" presId="urn:microsoft.com/office/officeart/2005/8/layout/orgChart1"/>
    <dgm:cxn modelId="{37D76C31-17A5-415C-ABC4-6C6407A2E694}" type="presParOf" srcId="{4FBF10A1-6229-4003-90F8-E966E4852CFE}" destId="{55CD4A4B-A034-4282-820F-B97BF0341F04}" srcOrd="0" destOrd="0" presId="urn:microsoft.com/office/officeart/2005/8/layout/orgChart1"/>
    <dgm:cxn modelId="{45FAAAD0-7EA1-4DC3-8B17-F2235634B5E9}" type="presParOf" srcId="{4FBF10A1-6229-4003-90F8-E966E4852CFE}" destId="{53123CBF-29EF-4C2C-BB19-DAFFEEBC1D76}" srcOrd="1" destOrd="0" presId="urn:microsoft.com/office/officeart/2005/8/layout/orgChart1"/>
    <dgm:cxn modelId="{036205A7-4EF5-44B8-B69A-833EE21F67A0}" type="presParOf" srcId="{06D8F94B-8D5D-41E1-8D8F-0C4A12D43302}" destId="{AF23ABB4-7809-4A68-B94D-694823A90E56}" srcOrd="1" destOrd="0" presId="urn:microsoft.com/office/officeart/2005/8/layout/orgChart1"/>
    <dgm:cxn modelId="{28C3C6E5-7E2D-40DB-B4C8-87DA3467D048}" type="presParOf" srcId="{AF23ABB4-7809-4A68-B94D-694823A90E56}" destId="{6AC4AA74-EBF9-45BF-9644-81B8AE914379}" srcOrd="0" destOrd="0" presId="urn:microsoft.com/office/officeart/2005/8/layout/orgChart1"/>
    <dgm:cxn modelId="{4D584DD7-197B-42A8-B218-05C6CB492A7E}" type="presParOf" srcId="{AF23ABB4-7809-4A68-B94D-694823A90E56}" destId="{80F94412-0E22-4FCC-9DFE-5D09A13B09CF}" srcOrd="1" destOrd="0" presId="urn:microsoft.com/office/officeart/2005/8/layout/orgChart1"/>
    <dgm:cxn modelId="{809C833F-92E8-493B-8C4F-7D3F70E9CCA3}" type="presParOf" srcId="{80F94412-0E22-4FCC-9DFE-5D09A13B09CF}" destId="{EACE05CA-0571-4E1A-B734-34AF554E4019}" srcOrd="0" destOrd="0" presId="urn:microsoft.com/office/officeart/2005/8/layout/orgChart1"/>
    <dgm:cxn modelId="{F2BA0D46-81D3-478A-81CC-81E3EF03B2AD}" type="presParOf" srcId="{EACE05CA-0571-4E1A-B734-34AF554E4019}" destId="{3941E53A-1D21-4908-80D7-F590667CA4FD}" srcOrd="0" destOrd="0" presId="urn:microsoft.com/office/officeart/2005/8/layout/orgChart1"/>
    <dgm:cxn modelId="{2CAA7E9D-8B76-40E4-81D7-F0843AD14000}" type="presParOf" srcId="{EACE05CA-0571-4E1A-B734-34AF554E4019}" destId="{C2D60A7F-371D-4097-9106-213D25DAB2AB}" srcOrd="1" destOrd="0" presId="urn:microsoft.com/office/officeart/2005/8/layout/orgChart1"/>
    <dgm:cxn modelId="{5D6AF046-10DB-4F70-9EE0-78A954AC41E7}" type="presParOf" srcId="{80F94412-0E22-4FCC-9DFE-5D09A13B09CF}" destId="{C2A3A2A3-53AB-432D-A187-83A4263504B9}" srcOrd="1" destOrd="0" presId="urn:microsoft.com/office/officeart/2005/8/layout/orgChart1"/>
    <dgm:cxn modelId="{A609E596-38B7-42C4-B835-33F5CB4FE45E}" type="presParOf" srcId="{80F94412-0E22-4FCC-9DFE-5D09A13B09CF}" destId="{E495A8A5-64A4-4914-9A00-83EBBE77E9F0}" srcOrd="2" destOrd="0" presId="urn:microsoft.com/office/officeart/2005/8/layout/orgChart1"/>
    <dgm:cxn modelId="{659FFE1B-AB3A-42BB-BA35-CCEC454047F6}" type="presParOf" srcId="{06D8F94B-8D5D-41E1-8D8F-0C4A12D43302}" destId="{254EED6C-D10F-4DB4-B859-D596D21B19EB}" srcOrd="2" destOrd="0" presId="urn:microsoft.com/office/officeart/2005/8/layout/orgChart1"/>
    <dgm:cxn modelId="{1E06D876-B33D-4F26-802B-1B37A21A4FA3}" type="presParOf" srcId="{F444A780-FA40-4EB5-AA45-4141A04AE978}" destId="{1513369A-60A1-4330-BB6B-0C481D156E11}" srcOrd="8" destOrd="0" presId="urn:microsoft.com/office/officeart/2005/8/layout/orgChart1"/>
    <dgm:cxn modelId="{E3FFC409-8BC6-4079-8C46-30577CE2B2FA}" type="presParOf" srcId="{F444A780-FA40-4EB5-AA45-4141A04AE978}" destId="{909A1351-3A95-42B1-BC59-F5E5C5A757A4}" srcOrd="9" destOrd="0" presId="urn:microsoft.com/office/officeart/2005/8/layout/orgChart1"/>
    <dgm:cxn modelId="{692CF1C0-A670-4700-B3C8-E3515D7E0E32}" type="presParOf" srcId="{909A1351-3A95-42B1-BC59-F5E5C5A757A4}" destId="{13047D44-71EE-44ED-ABFD-75F74473A092}" srcOrd="0" destOrd="0" presId="urn:microsoft.com/office/officeart/2005/8/layout/orgChart1"/>
    <dgm:cxn modelId="{2B8F0EFA-CB6F-495F-B58E-7854454F4FFB}" type="presParOf" srcId="{13047D44-71EE-44ED-ABFD-75F74473A092}" destId="{65740045-26B9-4F18-9609-BBFEA52C3931}" srcOrd="0" destOrd="0" presId="urn:microsoft.com/office/officeart/2005/8/layout/orgChart1"/>
    <dgm:cxn modelId="{11CB6F16-C972-4776-8EE8-0AD6F5A958A9}" type="presParOf" srcId="{13047D44-71EE-44ED-ABFD-75F74473A092}" destId="{576A767C-B877-4AA5-A573-50B26250F3E6}" srcOrd="1" destOrd="0" presId="urn:microsoft.com/office/officeart/2005/8/layout/orgChart1"/>
    <dgm:cxn modelId="{A709780B-B5F2-42B2-BBF0-0B045518AD79}" type="presParOf" srcId="{909A1351-3A95-42B1-BC59-F5E5C5A757A4}" destId="{4EE129E7-A9E3-49F9-96B9-DC5D9493EA44}" srcOrd="1" destOrd="0" presId="urn:microsoft.com/office/officeart/2005/8/layout/orgChart1"/>
    <dgm:cxn modelId="{C03D4585-126F-47CD-ACD9-03A326403CBD}" type="presParOf" srcId="{4EE129E7-A9E3-49F9-96B9-DC5D9493EA44}" destId="{D9D0A009-64DF-4F1A-B798-CD6EFA17B87D}" srcOrd="0" destOrd="0" presId="urn:microsoft.com/office/officeart/2005/8/layout/orgChart1"/>
    <dgm:cxn modelId="{95064886-460D-4958-B168-4DCEA6132505}" type="presParOf" srcId="{4EE129E7-A9E3-49F9-96B9-DC5D9493EA44}" destId="{84A5E525-FE5B-4E66-8287-3BE009E586A1}" srcOrd="1" destOrd="0" presId="urn:microsoft.com/office/officeart/2005/8/layout/orgChart1"/>
    <dgm:cxn modelId="{2C826A10-B1FC-4841-8B78-9F809C6838C0}" type="presParOf" srcId="{84A5E525-FE5B-4E66-8287-3BE009E586A1}" destId="{6A105671-3CCF-4620-9236-C4250B4199A3}" srcOrd="0" destOrd="0" presId="urn:microsoft.com/office/officeart/2005/8/layout/orgChart1"/>
    <dgm:cxn modelId="{AE7108A2-97C4-4E5F-B6E4-B4E109B49D5A}" type="presParOf" srcId="{6A105671-3CCF-4620-9236-C4250B4199A3}" destId="{44FE7157-FD6D-46DA-9D51-BAB844B99E31}" srcOrd="0" destOrd="0" presId="urn:microsoft.com/office/officeart/2005/8/layout/orgChart1"/>
    <dgm:cxn modelId="{30FC34C8-A05E-4CC9-87DA-4322A387D4ED}" type="presParOf" srcId="{6A105671-3CCF-4620-9236-C4250B4199A3}" destId="{D9BC99AB-8F76-4A3D-B822-E9FC470686BE}" srcOrd="1" destOrd="0" presId="urn:microsoft.com/office/officeart/2005/8/layout/orgChart1"/>
    <dgm:cxn modelId="{0C7EE344-372B-48C6-A61F-8BF346DC4FE9}" type="presParOf" srcId="{84A5E525-FE5B-4E66-8287-3BE009E586A1}" destId="{96527E22-6240-47A3-BD6C-93D99F400CC0}" srcOrd="1" destOrd="0" presId="urn:microsoft.com/office/officeart/2005/8/layout/orgChart1"/>
    <dgm:cxn modelId="{BF6C8A3B-3C10-469A-AF18-C847B0CC23A1}" type="presParOf" srcId="{84A5E525-FE5B-4E66-8287-3BE009E586A1}" destId="{4F6240DD-545A-4FBD-A028-8F3013E034EF}" srcOrd="2" destOrd="0" presId="urn:microsoft.com/office/officeart/2005/8/layout/orgChart1"/>
    <dgm:cxn modelId="{79BC87C3-92A7-4F46-A489-48C2275B3D50}" type="presParOf" srcId="{909A1351-3A95-42B1-BC59-F5E5C5A757A4}" destId="{40A67F19-01B8-4BC3-B8C0-E44C72B76008}" srcOrd="2" destOrd="0" presId="urn:microsoft.com/office/officeart/2005/8/layout/orgChart1"/>
    <dgm:cxn modelId="{1F99BD15-B405-40B3-8C59-BB4FC8DBF789}" type="presParOf" srcId="{F444A780-FA40-4EB5-AA45-4141A04AE978}" destId="{A5788CE6-8AE9-4F52-8888-194E1F46435E}" srcOrd="10" destOrd="0" presId="urn:microsoft.com/office/officeart/2005/8/layout/orgChart1"/>
    <dgm:cxn modelId="{0CB2FF1F-8D30-49A0-B183-5F3FE1149B3F}" type="presParOf" srcId="{F444A780-FA40-4EB5-AA45-4141A04AE978}" destId="{38BA2303-479D-4E5D-AB86-B119CDC203E1}" srcOrd="11" destOrd="0" presId="urn:microsoft.com/office/officeart/2005/8/layout/orgChart1"/>
    <dgm:cxn modelId="{0F420F36-5B01-4A35-ACC5-DA15A171C769}" type="presParOf" srcId="{38BA2303-479D-4E5D-AB86-B119CDC203E1}" destId="{2BD64828-86BD-4C09-AC86-B5A19F0CE464}" srcOrd="0" destOrd="0" presId="urn:microsoft.com/office/officeart/2005/8/layout/orgChart1"/>
    <dgm:cxn modelId="{38B97BCD-C60F-4A43-B1D6-35D0DE3E84CA}" type="presParOf" srcId="{2BD64828-86BD-4C09-AC86-B5A19F0CE464}" destId="{444465CD-1C8B-4196-AB54-69AA2B09FD05}" srcOrd="0" destOrd="0" presId="urn:microsoft.com/office/officeart/2005/8/layout/orgChart1"/>
    <dgm:cxn modelId="{739C50C4-FC7B-493C-B840-391264097EF3}" type="presParOf" srcId="{2BD64828-86BD-4C09-AC86-B5A19F0CE464}" destId="{A3EB48EE-3A40-4C66-B8A9-61F87C67CCE2}" srcOrd="1" destOrd="0" presId="urn:microsoft.com/office/officeart/2005/8/layout/orgChart1"/>
    <dgm:cxn modelId="{2E621E49-A3F7-4B78-B810-D663C63CB7FA}" type="presParOf" srcId="{38BA2303-479D-4E5D-AB86-B119CDC203E1}" destId="{E8EA6A15-06A2-4B14-BF2A-65C9C71243D0}" srcOrd="1" destOrd="0" presId="urn:microsoft.com/office/officeart/2005/8/layout/orgChart1"/>
    <dgm:cxn modelId="{476B02FA-1514-4B47-ADBB-69F3EF53871C}" type="presParOf" srcId="{E8EA6A15-06A2-4B14-BF2A-65C9C71243D0}" destId="{AE674864-6A92-490D-9C39-517073BEDE26}" srcOrd="0" destOrd="0" presId="urn:microsoft.com/office/officeart/2005/8/layout/orgChart1"/>
    <dgm:cxn modelId="{A7FEC49C-AACA-46DC-974E-A2A5E40908C4}" type="presParOf" srcId="{E8EA6A15-06A2-4B14-BF2A-65C9C71243D0}" destId="{721434C1-6A0D-44A9-8FDA-5EAD66DA6537}" srcOrd="1" destOrd="0" presId="urn:microsoft.com/office/officeart/2005/8/layout/orgChart1"/>
    <dgm:cxn modelId="{96FEE51C-FC73-4729-ABBB-0207B6DD7845}" type="presParOf" srcId="{721434C1-6A0D-44A9-8FDA-5EAD66DA6537}" destId="{A0DB7393-2521-49B2-BE4E-2E4E742EBA13}" srcOrd="0" destOrd="0" presId="urn:microsoft.com/office/officeart/2005/8/layout/orgChart1"/>
    <dgm:cxn modelId="{3409E9C7-F70B-4B4B-BBF3-1B87080B0119}" type="presParOf" srcId="{A0DB7393-2521-49B2-BE4E-2E4E742EBA13}" destId="{1361A021-F388-44D8-A2DC-209C26196710}" srcOrd="0" destOrd="0" presId="urn:microsoft.com/office/officeart/2005/8/layout/orgChart1"/>
    <dgm:cxn modelId="{A792B233-64E0-4044-B146-3B1B72E97787}" type="presParOf" srcId="{A0DB7393-2521-49B2-BE4E-2E4E742EBA13}" destId="{2C4F43FB-FC65-41AC-AFDE-73164E9973D3}" srcOrd="1" destOrd="0" presId="urn:microsoft.com/office/officeart/2005/8/layout/orgChart1"/>
    <dgm:cxn modelId="{F6F1A518-946B-4DD0-97B7-7BC4CA6F2E15}" type="presParOf" srcId="{721434C1-6A0D-44A9-8FDA-5EAD66DA6537}" destId="{71338A37-C361-432F-A9D0-708829E581DC}" srcOrd="1" destOrd="0" presId="urn:microsoft.com/office/officeart/2005/8/layout/orgChart1"/>
    <dgm:cxn modelId="{DDB6292E-AA81-418B-B149-9B2B953161D3}" type="presParOf" srcId="{721434C1-6A0D-44A9-8FDA-5EAD66DA6537}" destId="{34BC19B8-8D3E-45CA-8DBA-DCC476866A3F}" srcOrd="2" destOrd="0" presId="urn:microsoft.com/office/officeart/2005/8/layout/orgChart1"/>
    <dgm:cxn modelId="{407F7B2C-EB48-46DF-A268-4485DB5DE033}" type="presParOf" srcId="{38BA2303-479D-4E5D-AB86-B119CDC203E1}" destId="{FCF2ECDB-1D21-4A63-A2C5-674D218B0577}" srcOrd="2" destOrd="0" presId="urn:microsoft.com/office/officeart/2005/8/layout/orgChart1"/>
    <dgm:cxn modelId="{FE408E3B-3C4A-442F-A3C1-0D4D3A827087}" type="presParOf" srcId="{F444A780-FA40-4EB5-AA45-4141A04AE978}" destId="{AA1B0C30-4BE7-459A-8EC7-B031DF598D87}" srcOrd="12" destOrd="0" presId="urn:microsoft.com/office/officeart/2005/8/layout/orgChart1"/>
    <dgm:cxn modelId="{6782F782-6D96-4379-8867-0E4B941A066E}" type="presParOf" srcId="{F444A780-FA40-4EB5-AA45-4141A04AE978}" destId="{607D8C10-0466-4117-B4B3-3AD3D6DFB9FC}" srcOrd="13" destOrd="0" presId="urn:microsoft.com/office/officeart/2005/8/layout/orgChart1"/>
    <dgm:cxn modelId="{AE407885-4A9F-4927-A32D-2D35AAB633E6}" type="presParOf" srcId="{607D8C10-0466-4117-B4B3-3AD3D6DFB9FC}" destId="{20C02E58-ADD8-4B70-89BB-0E6BD9848655}" srcOrd="0" destOrd="0" presId="urn:microsoft.com/office/officeart/2005/8/layout/orgChart1"/>
    <dgm:cxn modelId="{CDA71281-5538-4586-AB92-8D6B5C66F2AB}" type="presParOf" srcId="{20C02E58-ADD8-4B70-89BB-0E6BD9848655}" destId="{3F55D005-BD7B-4937-B67A-1E7D3CD983E1}" srcOrd="0" destOrd="0" presId="urn:microsoft.com/office/officeart/2005/8/layout/orgChart1"/>
    <dgm:cxn modelId="{2C1F3C2B-F424-4FE1-BBB8-5B8E7CC882FE}" type="presParOf" srcId="{20C02E58-ADD8-4B70-89BB-0E6BD9848655}" destId="{37F01B2A-1884-41E2-AEAE-E838B85F86DF}" srcOrd="1" destOrd="0" presId="urn:microsoft.com/office/officeart/2005/8/layout/orgChart1"/>
    <dgm:cxn modelId="{B7FB1A24-E44E-4A25-B267-62EF0B9837EC}" type="presParOf" srcId="{607D8C10-0466-4117-B4B3-3AD3D6DFB9FC}" destId="{E96B9F02-C005-4574-9C8D-FA8B80BD4010}" srcOrd="1" destOrd="0" presId="urn:microsoft.com/office/officeart/2005/8/layout/orgChart1"/>
    <dgm:cxn modelId="{66E555CB-9434-40D1-93C8-EE384CB896BD}" type="presParOf" srcId="{E96B9F02-C005-4574-9C8D-FA8B80BD4010}" destId="{9EA01D13-0E10-4885-B8D7-37D9AD3C5AF5}" srcOrd="0" destOrd="0" presId="urn:microsoft.com/office/officeart/2005/8/layout/orgChart1"/>
    <dgm:cxn modelId="{28D237B5-C13C-4525-A90F-09EE0A9FE995}" type="presParOf" srcId="{E96B9F02-C005-4574-9C8D-FA8B80BD4010}" destId="{2F831B48-552F-46AF-BAE8-11DCEBA8D0C6}" srcOrd="1" destOrd="0" presId="urn:microsoft.com/office/officeart/2005/8/layout/orgChart1"/>
    <dgm:cxn modelId="{69A6FFE9-AA91-4419-B4A4-3E9799C06333}" type="presParOf" srcId="{2F831B48-552F-46AF-BAE8-11DCEBA8D0C6}" destId="{CBEEDC74-0589-41C7-AE89-1BB57994415F}" srcOrd="0" destOrd="0" presId="urn:microsoft.com/office/officeart/2005/8/layout/orgChart1"/>
    <dgm:cxn modelId="{1ED7AB84-5888-41C7-BC9A-75F859915C92}" type="presParOf" srcId="{CBEEDC74-0589-41C7-AE89-1BB57994415F}" destId="{128C94FD-158F-48AD-8793-6F040AC66A37}" srcOrd="0" destOrd="0" presId="urn:microsoft.com/office/officeart/2005/8/layout/orgChart1"/>
    <dgm:cxn modelId="{0AE95C30-2CD4-4F86-BB6C-A6C689DAE692}" type="presParOf" srcId="{CBEEDC74-0589-41C7-AE89-1BB57994415F}" destId="{F1FEBAAE-1779-48B3-8EA1-57D0481A829E}" srcOrd="1" destOrd="0" presId="urn:microsoft.com/office/officeart/2005/8/layout/orgChart1"/>
    <dgm:cxn modelId="{D9E36F97-3E92-454D-B02F-99349650F25C}" type="presParOf" srcId="{2F831B48-552F-46AF-BAE8-11DCEBA8D0C6}" destId="{86A2C05F-4688-4213-A064-FBB4AC34BD4E}" srcOrd="1" destOrd="0" presId="urn:microsoft.com/office/officeart/2005/8/layout/orgChart1"/>
    <dgm:cxn modelId="{4A16484B-924A-4FEE-9344-7BBC899AC275}" type="presParOf" srcId="{2F831B48-552F-46AF-BAE8-11DCEBA8D0C6}" destId="{4902D8FE-51FC-4ABD-831C-D2FC86E8F186}" srcOrd="2" destOrd="0" presId="urn:microsoft.com/office/officeart/2005/8/layout/orgChart1"/>
    <dgm:cxn modelId="{50F73410-2FD5-444E-B725-8BDBB6A2DA9B}" type="presParOf" srcId="{607D8C10-0466-4117-B4B3-3AD3D6DFB9FC}" destId="{9375BDD8-ED9E-4528-9701-46DDAFAD1924}" srcOrd="2" destOrd="0" presId="urn:microsoft.com/office/officeart/2005/8/layout/orgChart1"/>
    <dgm:cxn modelId="{D93C638E-DD0B-40F5-97A8-A215772CF268}" type="presParOf" srcId="{2C002E1E-D3B6-47E2-92B8-9B493E0E7E6E}" destId="{BD43AC14-C37B-45E3-8584-26F7C034C095}"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926712-BC56-4CC0-8CAB-BB2C3CB0C8B0}" type="doc">
      <dgm:prSet loTypeId="urn:microsoft.com/office/officeart/2008/layout/HorizontalMultiLevelHierarchy" loCatId="hierarchy" qsTypeId="urn:microsoft.com/office/officeart/2005/8/quickstyle/simple1" qsCatId="simple" csTypeId="urn:microsoft.com/office/officeart/2005/8/colors/accent5_4" csCatId="accent5" phldr="1"/>
      <dgm:spPr/>
      <dgm:t>
        <a:bodyPr/>
        <a:lstStyle/>
        <a:p>
          <a:endParaRPr lang="en-IN"/>
        </a:p>
      </dgm:t>
    </dgm:pt>
    <dgm:pt modelId="{2132BC0B-E462-499B-B046-A300E8AF8508}">
      <dgm:prSet phldrT="[Text]"/>
      <dgm:spPr/>
      <dgm:t>
        <a:bodyPr/>
        <a:lstStyle/>
        <a:p>
          <a:r>
            <a:rPr lang="en-US" dirty="0"/>
            <a:t>CONTACT</a:t>
          </a:r>
          <a:endParaRPr lang="en-IN" dirty="0"/>
        </a:p>
      </dgm:t>
    </dgm:pt>
    <dgm:pt modelId="{0C3C075D-0563-4DCE-AE11-5027B97B0F3D}" type="parTrans" cxnId="{486E8C99-5F89-4660-BF26-BD6BE55275FD}">
      <dgm:prSet/>
      <dgm:spPr/>
      <dgm:t>
        <a:bodyPr/>
        <a:lstStyle/>
        <a:p>
          <a:endParaRPr lang="en-IN"/>
        </a:p>
      </dgm:t>
    </dgm:pt>
    <dgm:pt modelId="{94F191B3-E358-4F96-A18F-F3A23CFE4FC7}" type="sibTrans" cxnId="{486E8C99-5F89-4660-BF26-BD6BE55275FD}">
      <dgm:prSet/>
      <dgm:spPr/>
      <dgm:t>
        <a:bodyPr/>
        <a:lstStyle/>
        <a:p>
          <a:endParaRPr lang="en-IN"/>
        </a:p>
      </dgm:t>
    </dgm:pt>
    <dgm:pt modelId="{CEEE651F-B610-48A6-84CB-4097C2C20595}">
      <dgm:prSet phldrT="[Text]"/>
      <dgm:spPr/>
      <dgm:t>
        <a:bodyPr/>
        <a:lstStyle/>
        <a:p>
          <a:r>
            <a:rPr lang="en-US" dirty="0"/>
            <a:t>FEEDBACK</a:t>
          </a:r>
          <a:endParaRPr lang="en-IN" dirty="0"/>
        </a:p>
      </dgm:t>
    </dgm:pt>
    <dgm:pt modelId="{DFD81DC6-4FBB-4B3B-9934-F77BC49E9986}" type="parTrans" cxnId="{8F0EEFA2-B518-4C63-8636-4F8EF496DE17}">
      <dgm:prSet/>
      <dgm:spPr/>
      <dgm:t>
        <a:bodyPr/>
        <a:lstStyle/>
        <a:p>
          <a:endParaRPr lang="en-IN" dirty="0"/>
        </a:p>
      </dgm:t>
    </dgm:pt>
    <dgm:pt modelId="{D22134F3-B40D-4734-81F7-D9981F2DC9A3}" type="sibTrans" cxnId="{8F0EEFA2-B518-4C63-8636-4F8EF496DE17}">
      <dgm:prSet/>
      <dgm:spPr/>
      <dgm:t>
        <a:bodyPr/>
        <a:lstStyle/>
        <a:p>
          <a:endParaRPr lang="en-IN"/>
        </a:p>
      </dgm:t>
    </dgm:pt>
    <dgm:pt modelId="{D221C6CD-944F-47B4-94A4-DA6F2614AE5A}" type="pres">
      <dgm:prSet presAssocID="{1B926712-BC56-4CC0-8CAB-BB2C3CB0C8B0}" presName="Name0" presStyleCnt="0">
        <dgm:presLayoutVars>
          <dgm:chPref val="1"/>
          <dgm:dir/>
          <dgm:animOne val="branch"/>
          <dgm:animLvl val="lvl"/>
          <dgm:resizeHandles val="exact"/>
        </dgm:presLayoutVars>
      </dgm:prSet>
      <dgm:spPr/>
    </dgm:pt>
    <dgm:pt modelId="{2A93EAEA-3EB8-402A-951B-DF01AADD2FC1}" type="pres">
      <dgm:prSet presAssocID="{2132BC0B-E462-499B-B046-A300E8AF8508}" presName="root1" presStyleCnt="0"/>
      <dgm:spPr/>
    </dgm:pt>
    <dgm:pt modelId="{0E8AA816-84BC-4252-B6B0-0A381DBA2DD9}" type="pres">
      <dgm:prSet presAssocID="{2132BC0B-E462-499B-B046-A300E8AF8508}" presName="LevelOneTextNode" presStyleLbl="node0" presStyleIdx="0" presStyleCnt="1" custAng="5400000" custScaleY="72349" custLinFactX="-100000" custLinFactNeighborX="-114449" custLinFactNeighborY="-1895">
        <dgm:presLayoutVars>
          <dgm:chPref val="3"/>
        </dgm:presLayoutVars>
      </dgm:prSet>
      <dgm:spPr/>
    </dgm:pt>
    <dgm:pt modelId="{0196C203-13ED-4D7F-9A13-C99E77FC291F}" type="pres">
      <dgm:prSet presAssocID="{2132BC0B-E462-499B-B046-A300E8AF8508}" presName="level2hierChild" presStyleCnt="0"/>
      <dgm:spPr/>
    </dgm:pt>
    <dgm:pt modelId="{13919EDB-9A3C-451A-9E5F-C9F78AA51F8C}" type="pres">
      <dgm:prSet presAssocID="{DFD81DC6-4FBB-4B3B-9934-F77BC49E9986}" presName="conn2-1" presStyleLbl="parChTrans1D2" presStyleIdx="0" presStyleCnt="1"/>
      <dgm:spPr/>
    </dgm:pt>
    <dgm:pt modelId="{61014232-743D-4A23-A2FF-E048E302F75F}" type="pres">
      <dgm:prSet presAssocID="{DFD81DC6-4FBB-4B3B-9934-F77BC49E9986}" presName="connTx" presStyleLbl="parChTrans1D2" presStyleIdx="0" presStyleCnt="1"/>
      <dgm:spPr/>
    </dgm:pt>
    <dgm:pt modelId="{5E7674A2-4B89-4728-A7F4-904FBAFD991A}" type="pres">
      <dgm:prSet presAssocID="{CEEE651F-B610-48A6-84CB-4097C2C20595}" presName="root2" presStyleCnt="0"/>
      <dgm:spPr/>
    </dgm:pt>
    <dgm:pt modelId="{D21249C4-E17D-4116-A00D-0687EBD045A6}" type="pres">
      <dgm:prSet presAssocID="{CEEE651F-B610-48A6-84CB-4097C2C20595}" presName="LevelTwoTextNode" presStyleLbl="node2" presStyleIdx="0" presStyleCnt="1" custScaleX="115725" custLinFactNeighborX="34472" custLinFactNeighborY="-9976">
        <dgm:presLayoutVars>
          <dgm:chPref val="3"/>
        </dgm:presLayoutVars>
      </dgm:prSet>
      <dgm:spPr/>
    </dgm:pt>
    <dgm:pt modelId="{BDA726D2-D0AA-40CF-A068-D79C4EC2C4C8}" type="pres">
      <dgm:prSet presAssocID="{CEEE651F-B610-48A6-84CB-4097C2C20595}" presName="level3hierChild" presStyleCnt="0"/>
      <dgm:spPr/>
    </dgm:pt>
  </dgm:ptLst>
  <dgm:cxnLst>
    <dgm:cxn modelId="{3CFB0523-3CA7-4049-8FCE-8432709BE8D9}" type="presOf" srcId="{DFD81DC6-4FBB-4B3B-9934-F77BC49E9986}" destId="{13919EDB-9A3C-451A-9E5F-C9F78AA51F8C}" srcOrd="0" destOrd="0" presId="urn:microsoft.com/office/officeart/2008/layout/HorizontalMultiLevelHierarchy"/>
    <dgm:cxn modelId="{403F296D-0223-4CEF-A20B-BE4845E0B22D}" type="presOf" srcId="{DFD81DC6-4FBB-4B3B-9934-F77BC49E9986}" destId="{61014232-743D-4A23-A2FF-E048E302F75F}" srcOrd="1" destOrd="0" presId="urn:microsoft.com/office/officeart/2008/layout/HorizontalMultiLevelHierarchy"/>
    <dgm:cxn modelId="{11BE3758-A73C-451B-9D43-E861E7339972}" type="presOf" srcId="{1B926712-BC56-4CC0-8CAB-BB2C3CB0C8B0}" destId="{D221C6CD-944F-47B4-94A4-DA6F2614AE5A}" srcOrd="0" destOrd="0" presId="urn:microsoft.com/office/officeart/2008/layout/HorizontalMultiLevelHierarchy"/>
    <dgm:cxn modelId="{565D0C8C-5014-412B-8438-56517F9CE041}" type="presOf" srcId="{CEEE651F-B610-48A6-84CB-4097C2C20595}" destId="{D21249C4-E17D-4116-A00D-0687EBD045A6}" srcOrd="0" destOrd="0" presId="urn:microsoft.com/office/officeart/2008/layout/HorizontalMultiLevelHierarchy"/>
    <dgm:cxn modelId="{486E8C99-5F89-4660-BF26-BD6BE55275FD}" srcId="{1B926712-BC56-4CC0-8CAB-BB2C3CB0C8B0}" destId="{2132BC0B-E462-499B-B046-A300E8AF8508}" srcOrd="0" destOrd="0" parTransId="{0C3C075D-0563-4DCE-AE11-5027B97B0F3D}" sibTransId="{94F191B3-E358-4F96-A18F-F3A23CFE4FC7}"/>
    <dgm:cxn modelId="{8F0EEFA2-B518-4C63-8636-4F8EF496DE17}" srcId="{2132BC0B-E462-499B-B046-A300E8AF8508}" destId="{CEEE651F-B610-48A6-84CB-4097C2C20595}" srcOrd="0" destOrd="0" parTransId="{DFD81DC6-4FBB-4B3B-9934-F77BC49E9986}" sibTransId="{D22134F3-B40D-4734-81F7-D9981F2DC9A3}"/>
    <dgm:cxn modelId="{4BEAC7D9-1E36-43C3-8715-F4B3EE5AACA2}" type="presOf" srcId="{2132BC0B-E462-499B-B046-A300E8AF8508}" destId="{0E8AA816-84BC-4252-B6B0-0A381DBA2DD9}" srcOrd="0" destOrd="0" presId="urn:microsoft.com/office/officeart/2008/layout/HorizontalMultiLevelHierarchy"/>
    <dgm:cxn modelId="{02168FB6-5E9B-4BBD-B579-774F64C09E00}" type="presParOf" srcId="{D221C6CD-944F-47B4-94A4-DA6F2614AE5A}" destId="{2A93EAEA-3EB8-402A-951B-DF01AADD2FC1}" srcOrd="0" destOrd="0" presId="urn:microsoft.com/office/officeart/2008/layout/HorizontalMultiLevelHierarchy"/>
    <dgm:cxn modelId="{FE51B731-9D47-480A-8F79-D2163CC91739}" type="presParOf" srcId="{2A93EAEA-3EB8-402A-951B-DF01AADD2FC1}" destId="{0E8AA816-84BC-4252-B6B0-0A381DBA2DD9}" srcOrd="0" destOrd="0" presId="urn:microsoft.com/office/officeart/2008/layout/HorizontalMultiLevelHierarchy"/>
    <dgm:cxn modelId="{F45264D6-DB88-4A64-B322-5B681ED7C0B3}" type="presParOf" srcId="{2A93EAEA-3EB8-402A-951B-DF01AADD2FC1}" destId="{0196C203-13ED-4D7F-9A13-C99E77FC291F}" srcOrd="1" destOrd="0" presId="urn:microsoft.com/office/officeart/2008/layout/HorizontalMultiLevelHierarchy"/>
    <dgm:cxn modelId="{3AA78D2F-C97A-41D6-B5CC-9A83C1E974E0}" type="presParOf" srcId="{0196C203-13ED-4D7F-9A13-C99E77FC291F}" destId="{13919EDB-9A3C-451A-9E5F-C9F78AA51F8C}" srcOrd="0" destOrd="0" presId="urn:microsoft.com/office/officeart/2008/layout/HorizontalMultiLevelHierarchy"/>
    <dgm:cxn modelId="{5B4739BA-2E5E-4E14-A506-BB9B21421087}" type="presParOf" srcId="{13919EDB-9A3C-451A-9E5F-C9F78AA51F8C}" destId="{61014232-743D-4A23-A2FF-E048E302F75F}" srcOrd="0" destOrd="0" presId="urn:microsoft.com/office/officeart/2008/layout/HorizontalMultiLevelHierarchy"/>
    <dgm:cxn modelId="{C3F75203-A7DF-42ED-BBE1-50832AB77ACC}" type="presParOf" srcId="{0196C203-13ED-4D7F-9A13-C99E77FC291F}" destId="{5E7674A2-4B89-4728-A7F4-904FBAFD991A}" srcOrd="1" destOrd="0" presId="urn:microsoft.com/office/officeart/2008/layout/HorizontalMultiLevelHierarchy"/>
    <dgm:cxn modelId="{D61C9E93-D0E0-46BF-AE57-2871FB732719}" type="presParOf" srcId="{5E7674A2-4B89-4728-A7F4-904FBAFD991A}" destId="{D21249C4-E17D-4116-A00D-0687EBD045A6}" srcOrd="0" destOrd="0" presId="urn:microsoft.com/office/officeart/2008/layout/HorizontalMultiLevelHierarchy"/>
    <dgm:cxn modelId="{7204EDD0-2B63-4701-9A41-21A14554E27D}" type="presParOf" srcId="{5E7674A2-4B89-4728-A7F4-904FBAFD991A}" destId="{BDA726D2-D0AA-40CF-A068-D79C4EC2C4C8}"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8418A-7860-4921-AC5C-49CB29B9144B}">
      <dsp:nvSpPr>
        <dsp:cNvPr id="0" name=""/>
        <dsp:cNvSpPr/>
      </dsp:nvSpPr>
      <dsp:spPr>
        <a:xfrm rot="5400000">
          <a:off x="-79221" y="80568"/>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01</a:t>
          </a:r>
          <a:endParaRPr lang="en-IN" sz="1600" b="1" kern="1200" dirty="0">
            <a:latin typeface="Times New Roman" panose="02020603050405020304" pitchFamily="18" charset="0"/>
            <a:cs typeface="Times New Roman" panose="02020603050405020304" pitchFamily="18" charset="0"/>
          </a:endParaRPr>
        </a:p>
      </dsp:txBody>
      <dsp:txXfrm rot="-5400000">
        <a:off x="1" y="186196"/>
        <a:ext cx="369700" cy="158443"/>
      </dsp:txXfrm>
    </dsp:sp>
    <dsp:sp modelId="{1E12188E-E892-41E8-A9F8-D87AD241D7CF}">
      <dsp:nvSpPr>
        <dsp:cNvPr id="0" name=""/>
        <dsp:cNvSpPr/>
      </dsp:nvSpPr>
      <dsp:spPr>
        <a:xfrm rot="5400000">
          <a:off x="3181450" y="-2806562"/>
          <a:ext cx="343474"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Abstract</a:t>
          </a:r>
          <a:endParaRPr lang="en-IN" sz="2100" b="1" kern="1200" dirty="0">
            <a:latin typeface="Times New Roman" panose="02020603050405020304" pitchFamily="18" charset="0"/>
            <a:cs typeface="Times New Roman" panose="02020603050405020304" pitchFamily="18" charset="0"/>
          </a:endParaRPr>
        </a:p>
      </dsp:txBody>
      <dsp:txXfrm rot="-5400000">
        <a:off x="369701" y="21954"/>
        <a:ext cx="5950206" cy="309940"/>
      </dsp:txXfrm>
    </dsp:sp>
    <dsp:sp modelId="{F5928242-AB2C-4599-8F72-701237FF15A0}">
      <dsp:nvSpPr>
        <dsp:cNvPr id="0" name=""/>
        <dsp:cNvSpPr/>
      </dsp:nvSpPr>
      <dsp:spPr>
        <a:xfrm rot="5400000">
          <a:off x="-79221" y="564094"/>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02</a:t>
          </a:r>
          <a:endParaRPr lang="en-IN" sz="1600" b="1" kern="1200" dirty="0">
            <a:latin typeface="Times New Roman" panose="02020603050405020304" pitchFamily="18" charset="0"/>
            <a:cs typeface="Times New Roman" panose="02020603050405020304" pitchFamily="18" charset="0"/>
          </a:endParaRPr>
        </a:p>
      </dsp:txBody>
      <dsp:txXfrm rot="-5400000">
        <a:off x="1" y="669722"/>
        <a:ext cx="369700" cy="158443"/>
      </dsp:txXfrm>
    </dsp:sp>
    <dsp:sp modelId="{457A2524-7AB5-4DD0-AC71-03342F0E3EBD}">
      <dsp:nvSpPr>
        <dsp:cNvPr id="0" name=""/>
        <dsp:cNvSpPr/>
      </dsp:nvSpPr>
      <dsp:spPr>
        <a:xfrm rot="5400000">
          <a:off x="3181540" y="-2323127"/>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Introduction</a:t>
          </a:r>
          <a:endParaRPr lang="en-IN" sz="2100" b="1" kern="1200" dirty="0">
            <a:latin typeface="Times New Roman" panose="02020603050405020304" pitchFamily="18" charset="0"/>
            <a:cs typeface="Times New Roman" panose="02020603050405020304" pitchFamily="18" charset="0"/>
          </a:endParaRPr>
        </a:p>
      </dsp:txBody>
      <dsp:txXfrm rot="-5400000">
        <a:off x="369700" y="505471"/>
        <a:ext cx="5950215" cy="309777"/>
      </dsp:txXfrm>
    </dsp:sp>
    <dsp:sp modelId="{5AA64E93-CD33-45D9-81BB-B321C0269C0A}">
      <dsp:nvSpPr>
        <dsp:cNvPr id="0" name=""/>
        <dsp:cNvSpPr/>
      </dsp:nvSpPr>
      <dsp:spPr>
        <a:xfrm rot="5400000">
          <a:off x="-79221" y="1047620"/>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03</a:t>
          </a:r>
          <a:endParaRPr lang="en-IN" sz="1600" b="1" kern="1200" dirty="0">
            <a:latin typeface="Times New Roman" panose="02020603050405020304" pitchFamily="18" charset="0"/>
            <a:cs typeface="Times New Roman" panose="02020603050405020304" pitchFamily="18" charset="0"/>
          </a:endParaRPr>
        </a:p>
      </dsp:txBody>
      <dsp:txXfrm rot="-5400000">
        <a:off x="1" y="1153248"/>
        <a:ext cx="369700" cy="158443"/>
      </dsp:txXfrm>
    </dsp:sp>
    <dsp:sp modelId="{BCA18B5E-7140-4040-9D56-B1F702142FAA}">
      <dsp:nvSpPr>
        <dsp:cNvPr id="0" name=""/>
        <dsp:cNvSpPr/>
      </dsp:nvSpPr>
      <dsp:spPr>
        <a:xfrm rot="5400000">
          <a:off x="3181540" y="-1839601"/>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Preliminary Investigation</a:t>
          </a:r>
          <a:endParaRPr lang="en-IN" sz="2100" b="1" kern="1200" dirty="0">
            <a:latin typeface="Times New Roman" panose="02020603050405020304" pitchFamily="18" charset="0"/>
            <a:cs typeface="Times New Roman" panose="02020603050405020304" pitchFamily="18" charset="0"/>
          </a:endParaRPr>
        </a:p>
      </dsp:txBody>
      <dsp:txXfrm rot="-5400000">
        <a:off x="369700" y="988997"/>
        <a:ext cx="5950215" cy="309777"/>
      </dsp:txXfrm>
    </dsp:sp>
    <dsp:sp modelId="{16AD1A04-1042-4973-B084-679DBA31215A}">
      <dsp:nvSpPr>
        <dsp:cNvPr id="0" name=""/>
        <dsp:cNvSpPr/>
      </dsp:nvSpPr>
      <dsp:spPr>
        <a:xfrm rot="5400000">
          <a:off x="-79221" y="1531146"/>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04</a:t>
          </a:r>
          <a:endParaRPr lang="en-IN" sz="1600" b="1" kern="1200" dirty="0">
            <a:latin typeface="Times New Roman" panose="02020603050405020304" pitchFamily="18" charset="0"/>
            <a:cs typeface="Times New Roman" panose="02020603050405020304" pitchFamily="18" charset="0"/>
          </a:endParaRPr>
        </a:p>
      </dsp:txBody>
      <dsp:txXfrm rot="-5400000">
        <a:off x="1" y="1636774"/>
        <a:ext cx="369700" cy="158443"/>
      </dsp:txXfrm>
    </dsp:sp>
    <dsp:sp modelId="{C88FE704-B043-4D81-B843-7B15D84CB7FB}">
      <dsp:nvSpPr>
        <dsp:cNvPr id="0" name=""/>
        <dsp:cNvSpPr/>
      </dsp:nvSpPr>
      <dsp:spPr>
        <a:xfrm rot="5400000">
          <a:off x="3181540" y="-1356075"/>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Proposed System</a:t>
          </a:r>
          <a:endParaRPr lang="en-IN" sz="2100" b="1" kern="1200" dirty="0">
            <a:latin typeface="Times New Roman" panose="02020603050405020304" pitchFamily="18" charset="0"/>
            <a:cs typeface="Times New Roman" panose="02020603050405020304" pitchFamily="18" charset="0"/>
          </a:endParaRPr>
        </a:p>
      </dsp:txBody>
      <dsp:txXfrm rot="-5400000">
        <a:off x="369700" y="1472523"/>
        <a:ext cx="5950215" cy="309777"/>
      </dsp:txXfrm>
    </dsp:sp>
    <dsp:sp modelId="{7DDAE7CA-A35F-4FE9-B100-D6BF2DA2EB8C}">
      <dsp:nvSpPr>
        <dsp:cNvPr id="0" name=""/>
        <dsp:cNvSpPr/>
      </dsp:nvSpPr>
      <dsp:spPr>
        <a:xfrm rot="5400000">
          <a:off x="-79221" y="2014671"/>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05</a:t>
          </a:r>
          <a:endParaRPr lang="en-IN" sz="1600" b="1" kern="1200" dirty="0">
            <a:latin typeface="Times New Roman" panose="02020603050405020304" pitchFamily="18" charset="0"/>
            <a:cs typeface="Times New Roman" panose="02020603050405020304" pitchFamily="18" charset="0"/>
          </a:endParaRPr>
        </a:p>
      </dsp:txBody>
      <dsp:txXfrm rot="-5400000">
        <a:off x="1" y="2120299"/>
        <a:ext cx="369700" cy="158443"/>
      </dsp:txXfrm>
    </dsp:sp>
    <dsp:sp modelId="{EBFC2DCD-92B4-4FA3-8355-4C7EACF8C571}">
      <dsp:nvSpPr>
        <dsp:cNvPr id="0" name=""/>
        <dsp:cNvSpPr/>
      </dsp:nvSpPr>
      <dsp:spPr>
        <a:xfrm rot="5400000">
          <a:off x="3181540" y="-872549"/>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Hardware &amp; Software</a:t>
          </a:r>
          <a:endParaRPr lang="en-IN" sz="2100" b="1" kern="1200" dirty="0">
            <a:latin typeface="Times New Roman" panose="02020603050405020304" pitchFamily="18" charset="0"/>
            <a:cs typeface="Times New Roman" panose="02020603050405020304" pitchFamily="18" charset="0"/>
          </a:endParaRPr>
        </a:p>
      </dsp:txBody>
      <dsp:txXfrm rot="-5400000">
        <a:off x="369700" y="1956049"/>
        <a:ext cx="5950215" cy="309777"/>
      </dsp:txXfrm>
    </dsp:sp>
    <dsp:sp modelId="{7637EAEB-A71A-4F6D-81D7-BAC34776A222}">
      <dsp:nvSpPr>
        <dsp:cNvPr id="0" name=""/>
        <dsp:cNvSpPr/>
      </dsp:nvSpPr>
      <dsp:spPr>
        <a:xfrm rot="5400000">
          <a:off x="-79221" y="2498197"/>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06</a:t>
          </a:r>
          <a:endParaRPr lang="en-IN" sz="1600" b="1" kern="1200" dirty="0">
            <a:latin typeface="Times New Roman" panose="02020603050405020304" pitchFamily="18" charset="0"/>
            <a:cs typeface="Times New Roman" panose="02020603050405020304" pitchFamily="18" charset="0"/>
          </a:endParaRPr>
        </a:p>
      </dsp:txBody>
      <dsp:txXfrm rot="-5400000">
        <a:off x="1" y="2603825"/>
        <a:ext cx="369700" cy="158443"/>
      </dsp:txXfrm>
    </dsp:sp>
    <dsp:sp modelId="{7F531C1D-E5FD-4FA3-940F-26B49CFDBB11}">
      <dsp:nvSpPr>
        <dsp:cNvPr id="0" name=""/>
        <dsp:cNvSpPr/>
      </dsp:nvSpPr>
      <dsp:spPr>
        <a:xfrm rot="5400000">
          <a:off x="3181540" y="-389024"/>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Advantages &amp; Disadvantages</a:t>
          </a:r>
          <a:endParaRPr lang="en-IN" sz="2100" b="1" kern="1200" dirty="0">
            <a:latin typeface="Times New Roman" panose="02020603050405020304" pitchFamily="18" charset="0"/>
            <a:cs typeface="Times New Roman" panose="02020603050405020304" pitchFamily="18" charset="0"/>
          </a:endParaRPr>
        </a:p>
      </dsp:txBody>
      <dsp:txXfrm rot="-5400000">
        <a:off x="369700" y="2439574"/>
        <a:ext cx="5950215" cy="309777"/>
      </dsp:txXfrm>
    </dsp:sp>
    <dsp:sp modelId="{C4F6E7E8-343A-43D1-8F99-4FA657A4B91B}">
      <dsp:nvSpPr>
        <dsp:cNvPr id="0" name=""/>
        <dsp:cNvSpPr/>
      </dsp:nvSpPr>
      <dsp:spPr>
        <a:xfrm rot="5400000">
          <a:off x="-79221" y="2978718"/>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07</a:t>
          </a:r>
          <a:endParaRPr lang="en-IN" sz="1600" b="1" kern="1200" dirty="0">
            <a:latin typeface="Times New Roman" panose="02020603050405020304" pitchFamily="18" charset="0"/>
            <a:cs typeface="Times New Roman" panose="02020603050405020304" pitchFamily="18" charset="0"/>
          </a:endParaRPr>
        </a:p>
      </dsp:txBody>
      <dsp:txXfrm rot="-5400000">
        <a:off x="1" y="3084346"/>
        <a:ext cx="369700" cy="158443"/>
      </dsp:txXfrm>
    </dsp:sp>
    <dsp:sp modelId="{38F1E4A6-EC68-43D8-9B87-A95F9B1628C0}">
      <dsp:nvSpPr>
        <dsp:cNvPr id="0" name=""/>
        <dsp:cNvSpPr/>
      </dsp:nvSpPr>
      <dsp:spPr>
        <a:xfrm rot="5400000">
          <a:off x="3181540" y="94501"/>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Software Process Model</a:t>
          </a:r>
          <a:endParaRPr lang="en-IN" sz="2100" b="1" kern="1200" dirty="0">
            <a:latin typeface="Times New Roman" panose="02020603050405020304" pitchFamily="18" charset="0"/>
            <a:cs typeface="Times New Roman" panose="02020603050405020304" pitchFamily="18" charset="0"/>
          </a:endParaRPr>
        </a:p>
      </dsp:txBody>
      <dsp:txXfrm rot="-5400000">
        <a:off x="369700" y="2923099"/>
        <a:ext cx="5950215" cy="309777"/>
      </dsp:txXfrm>
    </dsp:sp>
    <dsp:sp modelId="{09839124-CFF4-457B-A4B9-DDCAC8204C30}">
      <dsp:nvSpPr>
        <dsp:cNvPr id="0" name=""/>
        <dsp:cNvSpPr/>
      </dsp:nvSpPr>
      <dsp:spPr>
        <a:xfrm rot="5400000">
          <a:off x="-79221" y="3462244"/>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08</a:t>
          </a:r>
          <a:endParaRPr lang="en-IN" sz="1600" b="1" kern="1200" dirty="0">
            <a:latin typeface="Times New Roman" panose="02020603050405020304" pitchFamily="18" charset="0"/>
            <a:cs typeface="Times New Roman" panose="02020603050405020304" pitchFamily="18" charset="0"/>
          </a:endParaRPr>
        </a:p>
      </dsp:txBody>
      <dsp:txXfrm rot="-5400000">
        <a:off x="1" y="3567872"/>
        <a:ext cx="369700" cy="158443"/>
      </dsp:txXfrm>
    </dsp:sp>
    <dsp:sp modelId="{0DCF21BD-9851-48A9-B7B2-9753556F1CAC}">
      <dsp:nvSpPr>
        <dsp:cNvPr id="0" name=""/>
        <dsp:cNvSpPr/>
      </dsp:nvSpPr>
      <dsp:spPr>
        <a:xfrm rot="5400000">
          <a:off x="3181540" y="578027"/>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Data Flow Diagram</a:t>
          </a:r>
          <a:endParaRPr lang="en-IN" sz="2100" b="1" kern="1200" dirty="0">
            <a:latin typeface="Times New Roman" panose="02020603050405020304" pitchFamily="18" charset="0"/>
            <a:cs typeface="Times New Roman" panose="02020603050405020304" pitchFamily="18" charset="0"/>
          </a:endParaRPr>
        </a:p>
      </dsp:txBody>
      <dsp:txXfrm rot="-5400000">
        <a:off x="369700" y="3406625"/>
        <a:ext cx="5950215" cy="309777"/>
      </dsp:txXfrm>
    </dsp:sp>
    <dsp:sp modelId="{100B3E13-396A-44B1-B27C-EB4947F1C138}">
      <dsp:nvSpPr>
        <dsp:cNvPr id="0" name=""/>
        <dsp:cNvSpPr/>
      </dsp:nvSpPr>
      <dsp:spPr>
        <a:xfrm rot="5400000">
          <a:off x="-79221" y="3945769"/>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09</a:t>
          </a:r>
          <a:endParaRPr lang="en-IN" sz="1600" b="1" kern="1200" dirty="0">
            <a:latin typeface="Times New Roman" panose="02020603050405020304" pitchFamily="18" charset="0"/>
            <a:cs typeface="Times New Roman" panose="02020603050405020304" pitchFamily="18" charset="0"/>
          </a:endParaRPr>
        </a:p>
      </dsp:txBody>
      <dsp:txXfrm rot="-5400000">
        <a:off x="1" y="4051397"/>
        <a:ext cx="369700" cy="158443"/>
      </dsp:txXfrm>
    </dsp:sp>
    <dsp:sp modelId="{7D04CA9D-2FBF-46A0-BDFA-E42CC71F0BD7}">
      <dsp:nvSpPr>
        <dsp:cNvPr id="0" name=""/>
        <dsp:cNvSpPr/>
      </dsp:nvSpPr>
      <dsp:spPr>
        <a:xfrm rot="5400000">
          <a:off x="3181540" y="1061553"/>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Database Design</a:t>
          </a:r>
          <a:endParaRPr lang="en-IN" sz="2100" b="1" kern="1200" dirty="0">
            <a:latin typeface="Times New Roman" panose="02020603050405020304" pitchFamily="18" charset="0"/>
            <a:cs typeface="Times New Roman" panose="02020603050405020304" pitchFamily="18" charset="0"/>
          </a:endParaRPr>
        </a:p>
      </dsp:txBody>
      <dsp:txXfrm rot="-5400000">
        <a:off x="369700" y="3890151"/>
        <a:ext cx="5950215" cy="309777"/>
      </dsp:txXfrm>
    </dsp:sp>
    <dsp:sp modelId="{482CE1FD-0567-4850-84F9-5A414CE8A5F9}">
      <dsp:nvSpPr>
        <dsp:cNvPr id="0" name=""/>
        <dsp:cNvSpPr/>
      </dsp:nvSpPr>
      <dsp:spPr>
        <a:xfrm rot="5400000">
          <a:off x="-79221" y="4429295"/>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10</a:t>
          </a:r>
          <a:endParaRPr lang="en-IN" sz="1600" b="1" kern="1200" dirty="0">
            <a:latin typeface="Times New Roman" panose="02020603050405020304" pitchFamily="18" charset="0"/>
            <a:cs typeface="Times New Roman" panose="02020603050405020304" pitchFamily="18" charset="0"/>
          </a:endParaRPr>
        </a:p>
      </dsp:txBody>
      <dsp:txXfrm rot="-5400000">
        <a:off x="1" y="4534923"/>
        <a:ext cx="369700" cy="158443"/>
      </dsp:txXfrm>
    </dsp:sp>
    <dsp:sp modelId="{20BCF49E-180C-47D0-8D8E-71C94444DF07}">
      <dsp:nvSpPr>
        <dsp:cNvPr id="0" name=""/>
        <dsp:cNvSpPr/>
      </dsp:nvSpPr>
      <dsp:spPr>
        <a:xfrm rot="5400000">
          <a:off x="3181540" y="1545079"/>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Screen Layout</a:t>
          </a:r>
          <a:endParaRPr lang="en-IN" sz="2100" b="1" kern="1200" dirty="0">
            <a:latin typeface="Times New Roman" panose="02020603050405020304" pitchFamily="18" charset="0"/>
            <a:cs typeface="Times New Roman" panose="02020603050405020304" pitchFamily="18" charset="0"/>
          </a:endParaRPr>
        </a:p>
      </dsp:txBody>
      <dsp:txXfrm rot="-5400000">
        <a:off x="369700" y="4373677"/>
        <a:ext cx="5950215" cy="309777"/>
      </dsp:txXfrm>
    </dsp:sp>
    <dsp:sp modelId="{E7B3BCC3-2494-48DE-97BE-8FA7C7C93C11}">
      <dsp:nvSpPr>
        <dsp:cNvPr id="0" name=""/>
        <dsp:cNvSpPr/>
      </dsp:nvSpPr>
      <dsp:spPr>
        <a:xfrm rot="5400000">
          <a:off x="-79221" y="4912821"/>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11</a:t>
          </a:r>
          <a:endParaRPr lang="en-IN" sz="1600" b="1" kern="1200" dirty="0">
            <a:latin typeface="Times New Roman" panose="02020603050405020304" pitchFamily="18" charset="0"/>
            <a:cs typeface="Times New Roman" panose="02020603050405020304" pitchFamily="18" charset="0"/>
          </a:endParaRPr>
        </a:p>
      </dsp:txBody>
      <dsp:txXfrm rot="-5400000">
        <a:off x="1" y="5018449"/>
        <a:ext cx="369700" cy="158443"/>
      </dsp:txXfrm>
    </dsp:sp>
    <dsp:sp modelId="{643559B6-97FF-40C9-9200-BD94354AB99B}">
      <dsp:nvSpPr>
        <dsp:cNvPr id="0" name=""/>
        <dsp:cNvSpPr/>
      </dsp:nvSpPr>
      <dsp:spPr>
        <a:xfrm rot="5400000">
          <a:off x="3181540" y="2062752"/>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Conclusion</a:t>
          </a:r>
          <a:endParaRPr lang="en-IN" sz="2100" b="1" kern="1200" dirty="0">
            <a:latin typeface="Times New Roman" panose="02020603050405020304" pitchFamily="18" charset="0"/>
            <a:cs typeface="Times New Roman" panose="02020603050405020304" pitchFamily="18" charset="0"/>
          </a:endParaRPr>
        </a:p>
      </dsp:txBody>
      <dsp:txXfrm rot="-5400000">
        <a:off x="369700" y="4891350"/>
        <a:ext cx="5950215" cy="309777"/>
      </dsp:txXfrm>
    </dsp:sp>
    <dsp:sp modelId="{E71FAF00-8728-457C-92A0-0A7C2004F7FA}">
      <dsp:nvSpPr>
        <dsp:cNvPr id="0" name=""/>
        <dsp:cNvSpPr/>
      </dsp:nvSpPr>
      <dsp:spPr>
        <a:xfrm rot="5400000">
          <a:off x="-79221" y="5403192"/>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12</a:t>
          </a:r>
          <a:endParaRPr lang="en-IN" sz="1800" b="1" kern="1200" dirty="0">
            <a:latin typeface="Times New Roman" panose="02020603050405020304" pitchFamily="18" charset="0"/>
            <a:cs typeface="Times New Roman" panose="02020603050405020304" pitchFamily="18" charset="0"/>
          </a:endParaRPr>
        </a:p>
      </dsp:txBody>
      <dsp:txXfrm rot="-5400000">
        <a:off x="1" y="5508820"/>
        <a:ext cx="369700" cy="158443"/>
      </dsp:txXfrm>
    </dsp:sp>
    <dsp:sp modelId="{B5AD339B-4CCA-476B-8D74-BA76757B0787}">
      <dsp:nvSpPr>
        <dsp:cNvPr id="0" name=""/>
        <dsp:cNvSpPr/>
      </dsp:nvSpPr>
      <dsp:spPr>
        <a:xfrm rot="5400000">
          <a:off x="3181540" y="2546278"/>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Scope Of Future Enhancement</a:t>
          </a:r>
          <a:endParaRPr lang="en-IN" sz="2100" b="1" kern="1200" dirty="0">
            <a:latin typeface="Times New Roman" panose="02020603050405020304" pitchFamily="18" charset="0"/>
            <a:cs typeface="Times New Roman" panose="02020603050405020304" pitchFamily="18" charset="0"/>
          </a:endParaRPr>
        </a:p>
      </dsp:txBody>
      <dsp:txXfrm rot="-5400000">
        <a:off x="369700" y="5374876"/>
        <a:ext cx="5950215" cy="309777"/>
      </dsp:txXfrm>
    </dsp:sp>
    <dsp:sp modelId="{1A3F7472-8520-4757-AF9A-FA64C6084CF3}">
      <dsp:nvSpPr>
        <dsp:cNvPr id="0" name=""/>
        <dsp:cNvSpPr/>
      </dsp:nvSpPr>
      <dsp:spPr>
        <a:xfrm rot="5400000">
          <a:off x="-79221" y="5886717"/>
          <a:ext cx="528143" cy="369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13</a:t>
          </a:r>
          <a:endParaRPr lang="en-IN" sz="1600" b="1" kern="1200" dirty="0">
            <a:latin typeface="Times New Roman" panose="02020603050405020304" pitchFamily="18" charset="0"/>
            <a:cs typeface="Times New Roman" panose="02020603050405020304" pitchFamily="18" charset="0"/>
          </a:endParaRPr>
        </a:p>
      </dsp:txBody>
      <dsp:txXfrm rot="-5400000">
        <a:off x="1" y="5992345"/>
        <a:ext cx="369700" cy="158443"/>
      </dsp:txXfrm>
    </dsp:sp>
    <dsp:sp modelId="{0D99DCCF-B17D-4978-9181-827BCC711763}">
      <dsp:nvSpPr>
        <dsp:cNvPr id="0" name=""/>
        <dsp:cNvSpPr/>
      </dsp:nvSpPr>
      <dsp:spPr>
        <a:xfrm rot="5400000">
          <a:off x="3181540" y="2995656"/>
          <a:ext cx="343293" cy="59669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mj-lt"/>
            <a:buNone/>
          </a:pPr>
          <a:r>
            <a:rPr lang="en-US" sz="2100" b="1" kern="1200" dirty="0">
              <a:latin typeface="Times New Roman" panose="02020603050405020304" pitchFamily="18" charset="0"/>
              <a:cs typeface="Times New Roman" panose="02020603050405020304" pitchFamily="18" charset="0"/>
            </a:rPr>
            <a:t>References</a:t>
          </a:r>
          <a:endParaRPr lang="en-IN" sz="2100" b="1" kern="1200" dirty="0">
            <a:latin typeface="Times New Roman" panose="02020603050405020304" pitchFamily="18" charset="0"/>
            <a:cs typeface="Times New Roman" panose="02020603050405020304" pitchFamily="18" charset="0"/>
          </a:endParaRPr>
        </a:p>
      </dsp:txBody>
      <dsp:txXfrm rot="-5400000">
        <a:off x="369700" y="5824254"/>
        <a:ext cx="5950215" cy="309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30EF0-C766-4C6A-974E-1386450303D6}">
      <dsp:nvSpPr>
        <dsp:cNvPr id="0" name=""/>
        <dsp:cNvSpPr/>
      </dsp:nvSpPr>
      <dsp:spPr>
        <a:xfrm>
          <a:off x="4612438" y="922145"/>
          <a:ext cx="3966090" cy="555954"/>
        </a:xfrm>
        <a:custGeom>
          <a:avLst/>
          <a:gdLst/>
          <a:ahLst/>
          <a:cxnLst/>
          <a:rect l="0" t="0" r="0" b="0"/>
          <a:pathLst>
            <a:path>
              <a:moveTo>
                <a:pt x="0" y="0"/>
              </a:moveTo>
              <a:lnTo>
                <a:pt x="0" y="420275"/>
              </a:lnTo>
              <a:lnTo>
                <a:pt x="3966090" y="420275"/>
              </a:lnTo>
              <a:lnTo>
                <a:pt x="3966090" y="55595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13369A-60A1-4330-BB6B-0C481D156E11}">
      <dsp:nvSpPr>
        <dsp:cNvPr id="0" name=""/>
        <dsp:cNvSpPr/>
      </dsp:nvSpPr>
      <dsp:spPr>
        <a:xfrm>
          <a:off x="4612438" y="922145"/>
          <a:ext cx="2345308" cy="555954"/>
        </a:xfrm>
        <a:custGeom>
          <a:avLst/>
          <a:gdLst/>
          <a:ahLst/>
          <a:cxnLst/>
          <a:rect l="0" t="0" r="0" b="0"/>
          <a:pathLst>
            <a:path>
              <a:moveTo>
                <a:pt x="0" y="0"/>
              </a:moveTo>
              <a:lnTo>
                <a:pt x="0" y="420275"/>
              </a:lnTo>
              <a:lnTo>
                <a:pt x="2345308" y="420275"/>
              </a:lnTo>
              <a:lnTo>
                <a:pt x="2345308" y="55595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98E458-7A32-48FF-8EEA-7DFBC13846F7}">
      <dsp:nvSpPr>
        <dsp:cNvPr id="0" name=""/>
        <dsp:cNvSpPr/>
      </dsp:nvSpPr>
      <dsp:spPr>
        <a:xfrm>
          <a:off x="4612438" y="922145"/>
          <a:ext cx="724525" cy="555954"/>
        </a:xfrm>
        <a:custGeom>
          <a:avLst/>
          <a:gdLst/>
          <a:ahLst/>
          <a:cxnLst/>
          <a:rect l="0" t="0" r="0" b="0"/>
          <a:pathLst>
            <a:path>
              <a:moveTo>
                <a:pt x="0" y="0"/>
              </a:moveTo>
              <a:lnTo>
                <a:pt x="0" y="420275"/>
              </a:lnTo>
              <a:lnTo>
                <a:pt x="724525" y="420275"/>
              </a:lnTo>
              <a:lnTo>
                <a:pt x="724525" y="55595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D3A0B1-0CAF-4F5B-B388-342420CE2F76}">
      <dsp:nvSpPr>
        <dsp:cNvPr id="0" name=""/>
        <dsp:cNvSpPr/>
      </dsp:nvSpPr>
      <dsp:spPr>
        <a:xfrm>
          <a:off x="3773425" y="922145"/>
          <a:ext cx="839013" cy="555954"/>
        </a:xfrm>
        <a:custGeom>
          <a:avLst/>
          <a:gdLst/>
          <a:ahLst/>
          <a:cxnLst/>
          <a:rect l="0" t="0" r="0" b="0"/>
          <a:pathLst>
            <a:path>
              <a:moveTo>
                <a:pt x="839013" y="0"/>
              </a:moveTo>
              <a:lnTo>
                <a:pt x="839013" y="420275"/>
              </a:lnTo>
              <a:lnTo>
                <a:pt x="0" y="420275"/>
              </a:lnTo>
              <a:lnTo>
                <a:pt x="0" y="55595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C0A7CF-FD6F-4B52-8965-353D250C4B40}">
      <dsp:nvSpPr>
        <dsp:cNvPr id="0" name=""/>
        <dsp:cNvSpPr/>
      </dsp:nvSpPr>
      <dsp:spPr>
        <a:xfrm>
          <a:off x="2209886" y="922145"/>
          <a:ext cx="2402552" cy="555954"/>
        </a:xfrm>
        <a:custGeom>
          <a:avLst/>
          <a:gdLst/>
          <a:ahLst/>
          <a:cxnLst/>
          <a:rect l="0" t="0" r="0" b="0"/>
          <a:pathLst>
            <a:path>
              <a:moveTo>
                <a:pt x="2402552" y="0"/>
              </a:moveTo>
              <a:lnTo>
                <a:pt x="2402552" y="420275"/>
              </a:lnTo>
              <a:lnTo>
                <a:pt x="0" y="420275"/>
              </a:lnTo>
              <a:lnTo>
                <a:pt x="0" y="55595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F02C98-037D-444C-A54F-5114D4EC06FF}">
      <dsp:nvSpPr>
        <dsp:cNvPr id="0" name=""/>
        <dsp:cNvSpPr/>
      </dsp:nvSpPr>
      <dsp:spPr>
        <a:xfrm>
          <a:off x="646347" y="922145"/>
          <a:ext cx="3966090" cy="555954"/>
        </a:xfrm>
        <a:custGeom>
          <a:avLst/>
          <a:gdLst/>
          <a:ahLst/>
          <a:cxnLst/>
          <a:rect l="0" t="0" r="0" b="0"/>
          <a:pathLst>
            <a:path>
              <a:moveTo>
                <a:pt x="3966090" y="0"/>
              </a:moveTo>
              <a:lnTo>
                <a:pt x="3966090" y="420275"/>
              </a:lnTo>
              <a:lnTo>
                <a:pt x="0" y="420275"/>
              </a:lnTo>
              <a:lnTo>
                <a:pt x="0" y="55595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EB023F-8595-437B-87C1-4EE8D0FBC487}">
      <dsp:nvSpPr>
        <dsp:cNvPr id="0" name=""/>
        <dsp:cNvSpPr/>
      </dsp:nvSpPr>
      <dsp:spPr>
        <a:xfrm>
          <a:off x="3184210" y="276055"/>
          <a:ext cx="2856456" cy="646090"/>
        </a:xfrm>
        <a:prstGeom prst="rect">
          <a:avLst/>
        </a:prstGeom>
        <a:solidFill>
          <a:schemeClr val="lt1">
            <a:hueOff val="0"/>
            <a:satOff val="0"/>
            <a:lumOff val="0"/>
            <a:alphaOff val="0"/>
          </a:schemeClr>
        </a:solidFill>
        <a:ln w="25400" cap="flat" cmpd="sng" algn="ctr">
          <a:solidFill>
            <a:srgbClr val="00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SITE MASTER</a:t>
          </a:r>
          <a:endParaRPr lang="en-IN" sz="2400" b="1" kern="1200" dirty="0">
            <a:latin typeface="Times New Roman" panose="02020603050405020304" pitchFamily="18" charset="0"/>
            <a:cs typeface="Times New Roman" panose="02020603050405020304" pitchFamily="18" charset="0"/>
          </a:endParaRPr>
        </a:p>
      </dsp:txBody>
      <dsp:txXfrm>
        <a:off x="3184210" y="276055"/>
        <a:ext cx="2856456" cy="646090"/>
      </dsp:txXfrm>
    </dsp:sp>
    <dsp:sp modelId="{643A580B-326C-45E8-8DC5-E238F768F1D8}">
      <dsp:nvSpPr>
        <dsp:cNvPr id="0" name=""/>
        <dsp:cNvSpPr/>
      </dsp:nvSpPr>
      <dsp:spPr>
        <a:xfrm>
          <a:off x="257" y="1478099"/>
          <a:ext cx="1292180" cy="646090"/>
        </a:xfrm>
        <a:prstGeom prst="rect">
          <a:avLst/>
        </a:prstGeom>
        <a:solidFill>
          <a:schemeClr val="lt1">
            <a:hueOff val="0"/>
            <a:satOff val="0"/>
            <a:lumOff val="0"/>
            <a:alphaOff val="0"/>
          </a:schemeClr>
        </a:solidFill>
        <a:ln w="25400" cap="flat" cmpd="sng" algn="ctr">
          <a:solidFill>
            <a:srgbClr val="00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INDEX/ HOME</a:t>
          </a:r>
          <a:endParaRPr lang="en-IN" sz="1900" b="1" kern="1200" dirty="0"/>
        </a:p>
      </dsp:txBody>
      <dsp:txXfrm>
        <a:off x="257" y="1478099"/>
        <a:ext cx="1292180" cy="646090"/>
      </dsp:txXfrm>
    </dsp:sp>
    <dsp:sp modelId="{E5BFE714-AC50-4F11-8180-52D86DA60F31}">
      <dsp:nvSpPr>
        <dsp:cNvPr id="0" name=""/>
        <dsp:cNvSpPr/>
      </dsp:nvSpPr>
      <dsp:spPr>
        <a:xfrm>
          <a:off x="1563795" y="1478099"/>
          <a:ext cx="1292180" cy="646090"/>
        </a:xfrm>
        <a:prstGeom prst="rect">
          <a:avLst/>
        </a:prstGeom>
        <a:solidFill>
          <a:schemeClr val="lt1">
            <a:hueOff val="0"/>
            <a:satOff val="0"/>
            <a:lumOff val="0"/>
            <a:alphaOff val="0"/>
          </a:schemeClr>
        </a:solidFill>
        <a:ln w="25400" cap="flat" cmpd="sng" algn="ctr">
          <a:solidFill>
            <a:srgbClr val="00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ABOUT US</a:t>
          </a:r>
        </a:p>
      </dsp:txBody>
      <dsp:txXfrm>
        <a:off x="1563795" y="1478099"/>
        <a:ext cx="1292180" cy="646090"/>
      </dsp:txXfrm>
    </dsp:sp>
    <dsp:sp modelId="{6CB989E5-3745-4D54-8C4B-57463FB0964E}">
      <dsp:nvSpPr>
        <dsp:cNvPr id="0" name=""/>
        <dsp:cNvSpPr/>
      </dsp:nvSpPr>
      <dsp:spPr>
        <a:xfrm>
          <a:off x="3127334" y="1478099"/>
          <a:ext cx="1292180" cy="646090"/>
        </a:xfrm>
        <a:prstGeom prst="rect">
          <a:avLst/>
        </a:prstGeom>
        <a:solidFill>
          <a:schemeClr val="lt1">
            <a:hueOff val="0"/>
            <a:satOff val="0"/>
            <a:lumOff val="0"/>
            <a:alphaOff val="0"/>
          </a:schemeClr>
        </a:solidFill>
        <a:ln w="25400" cap="flat" cmpd="sng" algn="ctr">
          <a:solidFill>
            <a:srgbClr val="00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ROOMS</a:t>
          </a:r>
          <a:endParaRPr lang="en-IN" sz="1900" b="1" kern="1200" dirty="0"/>
        </a:p>
      </dsp:txBody>
      <dsp:txXfrm>
        <a:off x="3127334" y="1478099"/>
        <a:ext cx="1292180" cy="646090"/>
      </dsp:txXfrm>
    </dsp:sp>
    <dsp:sp modelId="{55CD4A4B-A034-4282-820F-B97BF0341F04}">
      <dsp:nvSpPr>
        <dsp:cNvPr id="0" name=""/>
        <dsp:cNvSpPr/>
      </dsp:nvSpPr>
      <dsp:spPr>
        <a:xfrm>
          <a:off x="4690873" y="1478099"/>
          <a:ext cx="1292180" cy="646090"/>
        </a:xfrm>
        <a:prstGeom prst="rect">
          <a:avLst/>
        </a:prstGeom>
        <a:solidFill>
          <a:schemeClr val="lt1">
            <a:hueOff val="0"/>
            <a:satOff val="0"/>
            <a:lumOff val="0"/>
            <a:alphaOff val="0"/>
          </a:schemeClr>
        </a:solidFill>
        <a:ln w="25400" cap="flat" cmpd="sng" algn="ctr">
          <a:solidFill>
            <a:srgbClr val="00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ACTIVITY</a:t>
          </a:r>
          <a:endParaRPr lang="en-IN" sz="1900" b="1" kern="1200" dirty="0"/>
        </a:p>
      </dsp:txBody>
      <dsp:txXfrm>
        <a:off x="4690873" y="1478099"/>
        <a:ext cx="1292180" cy="646090"/>
      </dsp:txXfrm>
    </dsp:sp>
    <dsp:sp modelId="{65740045-26B9-4F18-9609-BBFEA52C3931}">
      <dsp:nvSpPr>
        <dsp:cNvPr id="0" name=""/>
        <dsp:cNvSpPr/>
      </dsp:nvSpPr>
      <dsp:spPr>
        <a:xfrm>
          <a:off x="6254412" y="1478099"/>
          <a:ext cx="1406668" cy="646090"/>
        </a:xfrm>
        <a:prstGeom prst="rect">
          <a:avLst/>
        </a:prstGeom>
        <a:solidFill>
          <a:schemeClr val="lt1">
            <a:hueOff val="0"/>
            <a:satOff val="0"/>
            <a:lumOff val="0"/>
            <a:alphaOff val="0"/>
          </a:schemeClr>
        </a:solidFill>
        <a:ln w="25400" cap="flat" cmpd="sng" algn="ctr">
          <a:solidFill>
            <a:srgbClr val="00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RESTAURANT</a:t>
          </a:r>
          <a:endParaRPr lang="en-IN" sz="1900" b="1" kern="1200" dirty="0"/>
        </a:p>
      </dsp:txBody>
      <dsp:txXfrm>
        <a:off x="6254412" y="1478099"/>
        <a:ext cx="1406668" cy="646090"/>
      </dsp:txXfrm>
    </dsp:sp>
    <dsp:sp modelId="{45A49177-D5F6-4807-98A2-75DC23BA68BC}">
      <dsp:nvSpPr>
        <dsp:cNvPr id="0" name=""/>
        <dsp:cNvSpPr/>
      </dsp:nvSpPr>
      <dsp:spPr>
        <a:xfrm>
          <a:off x="7932439" y="1478099"/>
          <a:ext cx="1292180" cy="646090"/>
        </a:xfrm>
        <a:prstGeom prst="rect">
          <a:avLst/>
        </a:prstGeom>
        <a:solidFill>
          <a:schemeClr val="lt1">
            <a:hueOff val="0"/>
            <a:satOff val="0"/>
            <a:lumOff val="0"/>
            <a:alphaOff val="0"/>
          </a:schemeClr>
        </a:solidFill>
        <a:ln w="25400" cap="flat" cmpd="sng" algn="ctr">
          <a:solidFill>
            <a:srgbClr val="00FF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CONTACT</a:t>
          </a:r>
          <a:endParaRPr lang="en-IN" sz="1900" b="1" kern="1200" dirty="0"/>
        </a:p>
      </dsp:txBody>
      <dsp:txXfrm>
        <a:off x="7932439" y="1478099"/>
        <a:ext cx="1292180" cy="646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B0C30-4BE7-459A-8EC7-B031DF598D87}">
      <dsp:nvSpPr>
        <dsp:cNvPr id="0" name=""/>
        <dsp:cNvSpPr/>
      </dsp:nvSpPr>
      <dsp:spPr>
        <a:xfrm>
          <a:off x="4577102" y="953782"/>
          <a:ext cx="4090153" cy="422548"/>
        </a:xfrm>
        <a:custGeom>
          <a:avLst/>
          <a:gdLst/>
          <a:ahLst/>
          <a:cxnLst/>
          <a:rect l="0" t="0" r="0" b="0"/>
          <a:pathLst>
            <a:path>
              <a:moveTo>
                <a:pt x="0" y="0"/>
              </a:moveTo>
              <a:lnTo>
                <a:pt x="0" y="306674"/>
              </a:lnTo>
              <a:lnTo>
                <a:pt x="4090153" y="306674"/>
              </a:lnTo>
              <a:lnTo>
                <a:pt x="4090153" y="4225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674864-6A92-490D-9C39-517073BEDE26}">
      <dsp:nvSpPr>
        <dsp:cNvPr id="0" name=""/>
        <dsp:cNvSpPr/>
      </dsp:nvSpPr>
      <dsp:spPr>
        <a:xfrm>
          <a:off x="6890521" y="1928111"/>
          <a:ext cx="165534" cy="507638"/>
        </a:xfrm>
        <a:custGeom>
          <a:avLst/>
          <a:gdLst/>
          <a:ahLst/>
          <a:cxnLst/>
          <a:rect l="0" t="0" r="0" b="0"/>
          <a:pathLst>
            <a:path>
              <a:moveTo>
                <a:pt x="0" y="0"/>
              </a:moveTo>
              <a:lnTo>
                <a:pt x="0" y="507638"/>
              </a:lnTo>
              <a:lnTo>
                <a:pt x="165534" y="507638"/>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88CE6-8AE9-4F52-8888-194E1F46435E}">
      <dsp:nvSpPr>
        <dsp:cNvPr id="0" name=""/>
        <dsp:cNvSpPr/>
      </dsp:nvSpPr>
      <dsp:spPr>
        <a:xfrm>
          <a:off x="4577102" y="953782"/>
          <a:ext cx="2754843" cy="422548"/>
        </a:xfrm>
        <a:custGeom>
          <a:avLst/>
          <a:gdLst/>
          <a:ahLst/>
          <a:cxnLst/>
          <a:rect l="0" t="0" r="0" b="0"/>
          <a:pathLst>
            <a:path>
              <a:moveTo>
                <a:pt x="0" y="0"/>
              </a:moveTo>
              <a:lnTo>
                <a:pt x="0" y="306674"/>
              </a:lnTo>
              <a:lnTo>
                <a:pt x="2754843" y="306674"/>
              </a:lnTo>
              <a:lnTo>
                <a:pt x="2754843" y="4225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D0A009-64DF-4F1A-B798-CD6EFA17B87D}">
      <dsp:nvSpPr>
        <dsp:cNvPr id="0" name=""/>
        <dsp:cNvSpPr/>
      </dsp:nvSpPr>
      <dsp:spPr>
        <a:xfrm>
          <a:off x="5467213" y="1928111"/>
          <a:ext cx="180200" cy="507638"/>
        </a:xfrm>
        <a:custGeom>
          <a:avLst/>
          <a:gdLst/>
          <a:ahLst/>
          <a:cxnLst/>
          <a:rect l="0" t="0" r="0" b="0"/>
          <a:pathLst>
            <a:path>
              <a:moveTo>
                <a:pt x="0" y="0"/>
              </a:moveTo>
              <a:lnTo>
                <a:pt x="0" y="507638"/>
              </a:lnTo>
              <a:lnTo>
                <a:pt x="180200" y="507638"/>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13369A-60A1-4330-BB6B-0C481D156E11}">
      <dsp:nvSpPr>
        <dsp:cNvPr id="0" name=""/>
        <dsp:cNvSpPr/>
      </dsp:nvSpPr>
      <dsp:spPr>
        <a:xfrm>
          <a:off x="4577102" y="953782"/>
          <a:ext cx="1370646" cy="422548"/>
        </a:xfrm>
        <a:custGeom>
          <a:avLst/>
          <a:gdLst/>
          <a:ahLst/>
          <a:cxnLst/>
          <a:rect l="0" t="0" r="0" b="0"/>
          <a:pathLst>
            <a:path>
              <a:moveTo>
                <a:pt x="0" y="0"/>
              </a:moveTo>
              <a:lnTo>
                <a:pt x="0" y="306674"/>
              </a:lnTo>
              <a:lnTo>
                <a:pt x="1370646" y="306674"/>
              </a:lnTo>
              <a:lnTo>
                <a:pt x="1370646" y="4225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C4AA74-EBF9-45BF-9644-81B8AE914379}">
      <dsp:nvSpPr>
        <dsp:cNvPr id="0" name=""/>
        <dsp:cNvSpPr/>
      </dsp:nvSpPr>
      <dsp:spPr>
        <a:xfrm>
          <a:off x="4122125" y="1928111"/>
          <a:ext cx="165534" cy="507638"/>
        </a:xfrm>
        <a:custGeom>
          <a:avLst/>
          <a:gdLst/>
          <a:ahLst/>
          <a:cxnLst/>
          <a:rect l="0" t="0" r="0" b="0"/>
          <a:pathLst>
            <a:path>
              <a:moveTo>
                <a:pt x="0" y="0"/>
              </a:moveTo>
              <a:lnTo>
                <a:pt x="0" y="507638"/>
              </a:lnTo>
              <a:lnTo>
                <a:pt x="165534" y="507638"/>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98E458-7A32-48FF-8EEA-7DFBC13846F7}">
      <dsp:nvSpPr>
        <dsp:cNvPr id="0" name=""/>
        <dsp:cNvSpPr/>
      </dsp:nvSpPr>
      <dsp:spPr>
        <a:xfrm>
          <a:off x="4517830" y="953782"/>
          <a:ext cx="91440" cy="422548"/>
        </a:xfrm>
        <a:custGeom>
          <a:avLst/>
          <a:gdLst/>
          <a:ahLst/>
          <a:cxnLst/>
          <a:rect l="0" t="0" r="0" b="0"/>
          <a:pathLst>
            <a:path>
              <a:moveTo>
                <a:pt x="59271" y="0"/>
              </a:moveTo>
              <a:lnTo>
                <a:pt x="59271" y="306674"/>
              </a:lnTo>
              <a:lnTo>
                <a:pt x="45720" y="306674"/>
              </a:lnTo>
              <a:lnTo>
                <a:pt x="45720" y="4225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08DB3A-7987-46A8-AFCD-0EFDBE8D4C97}">
      <dsp:nvSpPr>
        <dsp:cNvPr id="0" name=""/>
        <dsp:cNvSpPr/>
      </dsp:nvSpPr>
      <dsp:spPr>
        <a:xfrm>
          <a:off x="2786815" y="1928111"/>
          <a:ext cx="165534" cy="507638"/>
        </a:xfrm>
        <a:custGeom>
          <a:avLst/>
          <a:gdLst/>
          <a:ahLst/>
          <a:cxnLst/>
          <a:rect l="0" t="0" r="0" b="0"/>
          <a:pathLst>
            <a:path>
              <a:moveTo>
                <a:pt x="0" y="0"/>
              </a:moveTo>
              <a:lnTo>
                <a:pt x="0" y="507638"/>
              </a:lnTo>
              <a:lnTo>
                <a:pt x="165534" y="507638"/>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D3A0B1-0CAF-4F5B-B388-342420CE2F76}">
      <dsp:nvSpPr>
        <dsp:cNvPr id="0" name=""/>
        <dsp:cNvSpPr/>
      </dsp:nvSpPr>
      <dsp:spPr>
        <a:xfrm>
          <a:off x="3228240" y="953782"/>
          <a:ext cx="1348861" cy="422548"/>
        </a:xfrm>
        <a:custGeom>
          <a:avLst/>
          <a:gdLst/>
          <a:ahLst/>
          <a:cxnLst/>
          <a:rect l="0" t="0" r="0" b="0"/>
          <a:pathLst>
            <a:path>
              <a:moveTo>
                <a:pt x="1348861" y="0"/>
              </a:moveTo>
              <a:lnTo>
                <a:pt x="1348861" y="306674"/>
              </a:lnTo>
              <a:lnTo>
                <a:pt x="0" y="306674"/>
              </a:lnTo>
              <a:lnTo>
                <a:pt x="0" y="4225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489045-25D2-47C9-81EF-B8DE9E6EA4A7}">
      <dsp:nvSpPr>
        <dsp:cNvPr id="0" name=""/>
        <dsp:cNvSpPr/>
      </dsp:nvSpPr>
      <dsp:spPr>
        <a:xfrm>
          <a:off x="1451506" y="1928111"/>
          <a:ext cx="165534" cy="507638"/>
        </a:xfrm>
        <a:custGeom>
          <a:avLst/>
          <a:gdLst/>
          <a:ahLst/>
          <a:cxnLst/>
          <a:rect l="0" t="0" r="0" b="0"/>
          <a:pathLst>
            <a:path>
              <a:moveTo>
                <a:pt x="0" y="0"/>
              </a:moveTo>
              <a:lnTo>
                <a:pt x="0" y="507638"/>
              </a:lnTo>
              <a:lnTo>
                <a:pt x="165534" y="507638"/>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C0A7CF-FD6F-4B52-8965-353D250C4B40}">
      <dsp:nvSpPr>
        <dsp:cNvPr id="0" name=""/>
        <dsp:cNvSpPr/>
      </dsp:nvSpPr>
      <dsp:spPr>
        <a:xfrm>
          <a:off x="1892930" y="953782"/>
          <a:ext cx="2684171" cy="422548"/>
        </a:xfrm>
        <a:custGeom>
          <a:avLst/>
          <a:gdLst/>
          <a:ahLst/>
          <a:cxnLst/>
          <a:rect l="0" t="0" r="0" b="0"/>
          <a:pathLst>
            <a:path>
              <a:moveTo>
                <a:pt x="2684171" y="0"/>
              </a:moveTo>
              <a:lnTo>
                <a:pt x="2684171" y="306674"/>
              </a:lnTo>
              <a:lnTo>
                <a:pt x="0" y="306674"/>
              </a:lnTo>
              <a:lnTo>
                <a:pt x="0" y="4225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3452CC-8DFA-4C22-B08E-063D2F2C18FE}">
      <dsp:nvSpPr>
        <dsp:cNvPr id="0" name=""/>
        <dsp:cNvSpPr/>
      </dsp:nvSpPr>
      <dsp:spPr>
        <a:xfrm>
          <a:off x="116196" y="1928111"/>
          <a:ext cx="165534" cy="507638"/>
        </a:xfrm>
        <a:custGeom>
          <a:avLst/>
          <a:gdLst/>
          <a:ahLst/>
          <a:cxnLst/>
          <a:rect l="0" t="0" r="0" b="0"/>
          <a:pathLst>
            <a:path>
              <a:moveTo>
                <a:pt x="0" y="0"/>
              </a:moveTo>
              <a:lnTo>
                <a:pt x="0" y="507638"/>
              </a:lnTo>
              <a:lnTo>
                <a:pt x="165534" y="507638"/>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F02C98-037D-444C-A54F-5114D4EC06FF}">
      <dsp:nvSpPr>
        <dsp:cNvPr id="0" name=""/>
        <dsp:cNvSpPr/>
      </dsp:nvSpPr>
      <dsp:spPr>
        <a:xfrm>
          <a:off x="557620" y="953782"/>
          <a:ext cx="4019481" cy="422548"/>
        </a:xfrm>
        <a:custGeom>
          <a:avLst/>
          <a:gdLst/>
          <a:ahLst/>
          <a:cxnLst/>
          <a:rect l="0" t="0" r="0" b="0"/>
          <a:pathLst>
            <a:path>
              <a:moveTo>
                <a:pt x="4019481" y="0"/>
              </a:moveTo>
              <a:lnTo>
                <a:pt x="4019481" y="306674"/>
              </a:lnTo>
              <a:lnTo>
                <a:pt x="0" y="306674"/>
              </a:lnTo>
              <a:lnTo>
                <a:pt x="0" y="422548"/>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EB023F-8595-437B-87C1-4EE8D0FBC487}">
      <dsp:nvSpPr>
        <dsp:cNvPr id="0" name=""/>
        <dsp:cNvSpPr/>
      </dsp:nvSpPr>
      <dsp:spPr>
        <a:xfrm>
          <a:off x="3357351" y="402001"/>
          <a:ext cx="2439500"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INDEX/HOME (HOTEL)</a:t>
          </a:r>
          <a:endParaRPr lang="en-IN" sz="2000" b="1" kern="1200" dirty="0">
            <a:latin typeface="Times New Roman" panose="02020603050405020304" pitchFamily="18" charset="0"/>
            <a:cs typeface="Times New Roman" panose="02020603050405020304" pitchFamily="18" charset="0"/>
          </a:endParaRPr>
        </a:p>
      </dsp:txBody>
      <dsp:txXfrm>
        <a:off x="3357351" y="402001"/>
        <a:ext cx="2439500" cy="551780"/>
      </dsp:txXfrm>
    </dsp:sp>
    <dsp:sp modelId="{643A580B-326C-45E8-8DC5-E238F768F1D8}">
      <dsp:nvSpPr>
        <dsp:cNvPr id="0" name=""/>
        <dsp:cNvSpPr/>
      </dsp:nvSpPr>
      <dsp:spPr>
        <a:xfrm>
          <a:off x="5839" y="1376331"/>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MUMBAI</a:t>
          </a:r>
          <a:endParaRPr lang="en-IN" sz="2000" b="1" kern="1200" dirty="0"/>
        </a:p>
      </dsp:txBody>
      <dsp:txXfrm>
        <a:off x="5839" y="1376331"/>
        <a:ext cx="1103561" cy="551780"/>
      </dsp:txXfrm>
    </dsp:sp>
    <dsp:sp modelId="{A0EEC3E9-D936-4CC0-9AB2-F53B8BB16635}">
      <dsp:nvSpPr>
        <dsp:cNvPr id="0" name=""/>
        <dsp:cNvSpPr/>
      </dsp:nvSpPr>
      <dsp:spPr>
        <a:xfrm>
          <a:off x="281730" y="2159859"/>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ROOMS</a:t>
          </a:r>
          <a:endParaRPr lang="en-IN" sz="2000" b="1" kern="1200" dirty="0"/>
        </a:p>
      </dsp:txBody>
      <dsp:txXfrm>
        <a:off x="281730" y="2159859"/>
        <a:ext cx="1103561" cy="551780"/>
      </dsp:txXfrm>
    </dsp:sp>
    <dsp:sp modelId="{E5BFE714-AC50-4F11-8180-52D86DA60F31}">
      <dsp:nvSpPr>
        <dsp:cNvPr id="0" name=""/>
        <dsp:cNvSpPr/>
      </dsp:nvSpPr>
      <dsp:spPr>
        <a:xfrm>
          <a:off x="1341149" y="1376331"/>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ALIBAUG</a:t>
          </a:r>
        </a:p>
      </dsp:txBody>
      <dsp:txXfrm>
        <a:off x="1341149" y="1376331"/>
        <a:ext cx="1103561" cy="551780"/>
      </dsp:txXfrm>
    </dsp:sp>
    <dsp:sp modelId="{C14CF11E-6B4D-43DF-AFBC-ABE4482C767B}">
      <dsp:nvSpPr>
        <dsp:cNvPr id="0" name=""/>
        <dsp:cNvSpPr/>
      </dsp:nvSpPr>
      <dsp:spPr>
        <a:xfrm>
          <a:off x="1617040" y="2159859"/>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ROOMS</a:t>
          </a:r>
          <a:endParaRPr lang="en-IN" sz="2000" b="1" kern="1200" dirty="0"/>
        </a:p>
      </dsp:txBody>
      <dsp:txXfrm>
        <a:off x="1617040" y="2159859"/>
        <a:ext cx="1103561" cy="551780"/>
      </dsp:txXfrm>
    </dsp:sp>
    <dsp:sp modelId="{6CB989E5-3745-4D54-8C4B-57463FB0964E}">
      <dsp:nvSpPr>
        <dsp:cNvPr id="0" name=""/>
        <dsp:cNvSpPr/>
      </dsp:nvSpPr>
      <dsp:spPr>
        <a:xfrm>
          <a:off x="2676459" y="1376331"/>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DIU</a:t>
          </a:r>
          <a:endParaRPr lang="en-IN" sz="2000" b="1" kern="1200" dirty="0"/>
        </a:p>
      </dsp:txBody>
      <dsp:txXfrm>
        <a:off x="2676459" y="1376331"/>
        <a:ext cx="1103561" cy="551780"/>
      </dsp:txXfrm>
    </dsp:sp>
    <dsp:sp modelId="{6D6292CC-BE07-4CCA-A698-06B5C87531EE}">
      <dsp:nvSpPr>
        <dsp:cNvPr id="0" name=""/>
        <dsp:cNvSpPr/>
      </dsp:nvSpPr>
      <dsp:spPr>
        <a:xfrm>
          <a:off x="2952350" y="2159859"/>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ROOMS</a:t>
          </a:r>
          <a:endParaRPr lang="en-IN" sz="2000" b="1" kern="1200" dirty="0"/>
        </a:p>
      </dsp:txBody>
      <dsp:txXfrm>
        <a:off x="2952350" y="2159859"/>
        <a:ext cx="1103561" cy="551780"/>
      </dsp:txXfrm>
    </dsp:sp>
    <dsp:sp modelId="{55CD4A4B-A034-4282-820F-B97BF0341F04}">
      <dsp:nvSpPr>
        <dsp:cNvPr id="0" name=""/>
        <dsp:cNvSpPr/>
      </dsp:nvSpPr>
      <dsp:spPr>
        <a:xfrm>
          <a:off x="4011769" y="1376331"/>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DAMAN</a:t>
          </a:r>
          <a:endParaRPr lang="en-IN" sz="2000" b="1" kern="1200" dirty="0"/>
        </a:p>
      </dsp:txBody>
      <dsp:txXfrm>
        <a:off x="4011769" y="1376331"/>
        <a:ext cx="1103561" cy="551780"/>
      </dsp:txXfrm>
    </dsp:sp>
    <dsp:sp modelId="{3941E53A-1D21-4908-80D7-F590667CA4FD}">
      <dsp:nvSpPr>
        <dsp:cNvPr id="0" name=""/>
        <dsp:cNvSpPr/>
      </dsp:nvSpPr>
      <dsp:spPr>
        <a:xfrm>
          <a:off x="4287660" y="2159859"/>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ROOMS</a:t>
          </a:r>
          <a:endParaRPr lang="en-IN" sz="2000" b="1" kern="1200" dirty="0"/>
        </a:p>
      </dsp:txBody>
      <dsp:txXfrm>
        <a:off x="4287660" y="2159859"/>
        <a:ext cx="1103561" cy="551780"/>
      </dsp:txXfrm>
    </dsp:sp>
    <dsp:sp modelId="{65740045-26B9-4F18-9609-BBFEA52C3931}">
      <dsp:nvSpPr>
        <dsp:cNvPr id="0" name=""/>
        <dsp:cNvSpPr/>
      </dsp:nvSpPr>
      <dsp:spPr>
        <a:xfrm>
          <a:off x="5347079" y="1376331"/>
          <a:ext cx="1201337"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GOA</a:t>
          </a:r>
          <a:endParaRPr lang="en-IN" sz="2000" b="1" kern="1200" dirty="0"/>
        </a:p>
      </dsp:txBody>
      <dsp:txXfrm>
        <a:off x="5347079" y="1376331"/>
        <a:ext cx="1201337" cy="551780"/>
      </dsp:txXfrm>
    </dsp:sp>
    <dsp:sp modelId="{44FE7157-FD6D-46DA-9D51-BAB844B99E31}">
      <dsp:nvSpPr>
        <dsp:cNvPr id="0" name=""/>
        <dsp:cNvSpPr/>
      </dsp:nvSpPr>
      <dsp:spPr>
        <a:xfrm>
          <a:off x="5647414" y="2159859"/>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ROOMS</a:t>
          </a:r>
          <a:endParaRPr lang="en-IN" sz="2000" b="1" kern="1200" dirty="0"/>
        </a:p>
      </dsp:txBody>
      <dsp:txXfrm>
        <a:off x="5647414" y="2159859"/>
        <a:ext cx="1103561" cy="551780"/>
      </dsp:txXfrm>
    </dsp:sp>
    <dsp:sp modelId="{444465CD-1C8B-4196-AB54-69AA2B09FD05}">
      <dsp:nvSpPr>
        <dsp:cNvPr id="0" name=""/>
        <dsp:cNvSpPr/>
      </dsp:nvSpPr>
      <dsp:spPr>
        <a:xfrm>
          <a:off x="6780165" y="1376331"/>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MALVAN</a:t>
          </a:r>
          <a:endParaRPr lang="en-IN" sz="2000" b="1" kern="1200" dirty="0"/>
        </a:p>
      </dsp:txBody>
      <dsp:txXfrm>
        <a:off x="6780165" y="1376331"/>
        <a:ext cx="1103561" cy="551780"/>
      </dsp:txXfrm>
    </dsp:sp>
    <dsp:sp modelId="{1361A021-F388-44D8-A2DC-209C26196710}">
      <dsp:nvSpPr>
        <dsp:cNvPr id="0" name=""/>
        <dsp:cNvSpPr/>
      </dsp:nvSpPr>
      <dsp:spPr>
        <a:xfrm>
          <a:off x="7056055" y="2159859"/>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ROOMS</a:t>
          </a:r>
          <a:endParaRPr lang="en-IN" sz="2000" b="1" kern="1200" dirty="0"/>
        </a:p>
      </dsp:txBody>
      <dsp:txXfrm>
        <a:off x="7056055" y="2159859"/>
        <a:ext cx="1103561" cy="551780"/>
      </dsp:txXfrm>
    </dsp:sp>
    <dsp:sp modelId="{3F55D005-BD7B-4937-B67A-1E7D3CD983E1}">
      <dsp:nvSpPr>
        <dsp:cNvPr id="0" name=""/>
        <dsp:cNvSpPr/>
      </dsp:nvSpPr>
      <dsp:spPr>
        <a:xfrm>
          <a:off x="8115475" y="1376331"/>
          <a:ext cx="1103561" cy="551780"/>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CONTACT</a:t>
          </a:r>
          <a:endParaRPr lang="en-IN" sz="2000" b="1" kern="1200" dirty="0"/>
        </a:p>
      </dsp:txBody>
      <dsp:txXfrm>
        <a:off x="8115475" y="1376331"/>
        <a:ext cx="1103561" cy="5517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9177A-C58A-4FC0-9C69-8B9BF19A91CA}">
      <dsp:nvSpPr>
        <dsp:cNvPr id="0" name=""/>
        <dsp:cNvSpPr/>
      </dsp:nvSpPr>
      <dsp:spPr>
        <a:xfrm>
          <a:off x="1567825" y="1367640"/>
          <a:ext cx="2032368" cy="638304"/>
        </a:xfrm>
        <a:custGeom>
          <a:avLst/>
          <a:gdLst/>
          <a:ahLst/>
          <a:cxnLst/>
          <a:rect l="0" t="0" r="0" b="0"/>
          <a:pathLst>
            <a:path>
              <a:moveTo>
                <a:pt x="0" y="0"/>
              </a:moveTo>
              <a:lnTo>
                <a:pt x="1016184" y="0"/>
              </a:lnTo>
              <a:lnTo>
                <a:pt x="1016184" y="638304"/>
              </a:lnTo>
              <a:lnTo>
                <a:pt x="2032368" y="638304"/>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dirty="0"/>
        </a:p>
      </dsp:txBody>
      <dsp:txXfrm>
        <a:off x="2530753" y="1633536"/>
        <a:ext cx="106512" cy="106512"/>
      </dsp:txXfrm>
    </dsp:sp>
    <dsp:sp modelId="{13919EDB-9A3C-451A-9E5F-C9F78AA51F8C}">
      <dsp:nvSpPr>
        <dsp:cNvPr id="0" name=""/>
        <dsp:cNvSpPr/>
      </dsp:nvSpPr>
      <dsp:spPr>
        <a:xfrm>
          <a:off x="1567825" y="696867"/>
          <a:ext cx="2023135" cy="670773"/>
        </a:xfrm>
        <a:custGeom>
          <a:avLst/>
          <a:gdLst/>
          <a:ahLst/>
          <a:cxnLst/>
          <a:rect l="0" t="0" r="0" b="0"/>
          <a:pathLst>
            <a:path>
              <a:moveTo>
                <a:pt x="0" y="670773"/>
              </a:moveTo>
              <a:lnTo>
                <a:pt x="1011567" y="670773"/>
              </a:lnTo>
              <a:lnTo>
                <a:pt x="1011567" y="0"/>
              </a:lnTo>
              <a:lnTo>
                <a:pt x="2023135" y="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dirty="0"/>
        </a:p>
      </dsp:txBody>
      <dsp:txXfrm>
        <a:off x="2526107" y="978968"/>
        <a:ext cx="106571" cy="106571"/>
      </dsp:txXfrm>
    </dsp:sp>
    <dsp:sp modelId="{0E8AA816-84BC-4252-B6B0-0A381DBA2DD9}">
      <dsp:nvSpPr>
        <dsp:cNvPr id="0" name=""/>
        <dsp:cNvSpPr/>
      </dsp:nvSpPr>
      <dsp:spPr>
        <a:xfrm>
          <a:off x="610122" y="1110320"/>
          <a:ext cx="1400766" cy="514639"/>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ROOMS</a:t>
          </a:r>
          <a:endParaRPr lang="en-IN" sz="3300" kern="1200" dirty="0"/>
        </a:p>
      </dsp:txBody>
      <dsp:txXfrm>
        <a:off x="610122" y="1110320"/>
        <a:ext cx="1400766" cy="514639"/>
      </dsp:txXfrm>
    </dsp:sp>
    <dsp:sp modelId="{D21249C4-E17D-4116-A00D-0687EBD045A6}">
      <dsp:nvSpPr>
        <dsp:cNvPr id="0" name=""/>
        <dsp:cNvSpPr/>
      </dsp:nvSpPr>
      <dsp:spPr>
        <a:xfrm>
          <a:off x="3590961" y="439547"/>
          <a:ext cx="1688016" cy="514639"/>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EXPLORE</a:t>
          </a:r>
          <a:endParaRPr lang="en-IN" sz="3300" kern="1200" dirty="0"/>
        </a:p>
      </dsp:txBody>
      <dsp:txXfrm>
        <a:off x="3590961" y="439547"/>
        <a:ext cx="1688016" cy="514639"/>
      </dsp:txXfrm>
    </dsp:sp>
    <dsp:sp modelId="{312C37D9-4076-48AF-9C31-32B334C55CB8}">
      <dsp:nvSpPr>
        <dsp:cNvPr id="0" name=""/>
        <dsp:cNvSpPr/>
      </dsp:nvSpPr>
      <dsp:spPr>
        <a:xfrm>
          <a:off x="3600194" y="1748625"/>
          <a:ext cx="1688016" cy="514639"/>
        </a:xfrm>
        <a:prstGeom prst="rect">
          <a:avLst/>
        </a:prstGeom>
        <a:solidFill>
          <a:schemeClr val="lt1"/>
        </a:solidFill>
        <a:ln w="25400" cap="flat" cmpd="sng" algn="ctr">
          <a:solidFill>
            <a:srgbClr val="00FFFF"/>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BOOKING</a:t>
          </a:r>
          <a:endParaRPr lang="en-IN" sz="3300" kern="1200" dirty="0"/>
        </a:p>
      </dsp:txBody>
      <dsp:txXfrm>
        <a:off x="3600194" y="1748625"/>
        <a:ext cx="1688016" cy="5146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01D13-0E10-4885-B8D7-37D9AD3C5AF5}">
      <dsp:nvSpPr>
        <dsp:cNvPr id="0" name=""/>
        <dsp:cNvSpPr/>
      </dsp:nvSpPr>
      <dsp:spPr>
        <a:xfrm>
          <a:off x="7990360" y="1920370"/>
          <a:ext cx="160889" cy="493393"/>
        </a:xfrm>
        <a:custGeom>
          <a:avLst/>
          <a:gdLst/>
          <a:ahLst/>
          <a:cxnLst/>
          <a:rect l="0" t="0" r="0" b="0"/>
          <a:pathLst>
            <a:path>
              <a:moveTo>
                <a:pt x="0" y="0"/>
              </a:moveTo>
              <a:lnTo>
                <a:pt x="0" y="493393"/>
              </a:lnTo>
              <a:lnTo>
                <a:pt x="160889" y="493393"/>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1B0C30-4BE7-459A-8EC7-B031DF598D87}">
      <dsp:nvSpPr>
        <dsp:cNvPr id="0" name=""/>
        <dsp:cNvSpPr/>
      </dsp:nvSpPr>
      <dsp:spPr>
        <a:xfrm>
          <a:off x="4444019" y="973381"/>
          <a:ext cx="3975378" cy="410691"/>
        </a:xfrm>
        <a:custGeom>
          <a:avLst/>
          <a:gdLst/>
          <a:ahLst/>
          <a:cxnLst/>
          <a:rect l="0" t="0" r="0" b="0"/>
          <a:pathLst>
            <a:path>
              <a:moveTo>
                <a:pt x="0" y="0"/>
              </a:moveTo>
              <a:lnTo>
                <a:pt x="0" y="298068"/>
              </a:lnTo>
              <a:lnTo>
                <a:pt x="3975378" y="298068"/>
              </a:lnTo>
              <a:lnTo>
                <a:pt x="3975378" y="41069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674864-6A92-490D-9C39-517073BEDE26}">
      <dsp:nvSpPr>
        <dsp:cNvPr id="0" name=""/>
        <dsp:cNvSpPr/>
      </dsp:nvSpPr>
      <dsp:spPr>
        <a:xfrm>
          <a:off x="6692521" y="1920370"/>
          <a:ext cx="160889" cy="493393"/>
        </a:xfrm>
        <a:custGeom>
          <a:avLst/>
          <a:gdLst/>
          <a:ahLst/>
          <a:cxnLst/>
          <a:rect l="0" t="0" r="0" b="0"/>
          <a:pathLst>
            <a:path>
              <a:moveTo>
                <a:pt x="0" y="0"/>
              </a:moveTo>
              <a:lnTo>
                <a:pt x="0" y="493393"/>
              </a:lnTo>
              <a:lnTo>
                <a:pt x="160889" y="493393"/>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88CE6-8AE9-4F52-8888-194E1F46435E}">
      <dsp:nvSpPr>
        <dsp:cNvPr id="0" name=""/>
        <dsp:cNvSpPr/>
      </dsp:nvSpPr>
      <dsp:spPr>
        <a:xfrm>
          <a:off x="4444019" y="973381"/>
          <a:ext cx="2677539" cy="410691"/>
        </a:xfrm>
        <a:custGeom>
          <a:avLst/>
          <a:gdLst/>
          <a:ahLst/>
          <a:cxnLst/>
          <a:rect l="0" t="0" r="0" b="0"/>
          <a:pathLst>
            <a:path>
              <a:moveTo>
                <a:pt x="0" y="0"/>
              </a:moveTo>
              <a:lnTo>
                <a:pt x="0" y="298068"/>
              </a:lnTo>
              <a:lnTo>
                <a:pt x="2677539" y="298068"/>
              </a:lnTo>
              <a:lnTo>
                <a:pt x="2677539" y="41069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D0A009-64DF-4F1A-B798-CD6EFA17B87D}">
      <dsp:nvSpPr>
        <dsp:cNvPr id="0" name=""/>
        <dsp:cNvSpPr/>
      </dsp:nvSpPr>
      <dsp:spPr>
        <a:xfrm>
          <a:off x="5309153" y="1920370"/>
          <a:ext cx="175143" cy="493393"/>
        </a:xfrm>
        <a:custGeom>
          <a:avLst/>
          <a:gdLst/>
          <a:ahLst/>
          <a:cxnLst/>
          <a:rect l="0" t="0" r="0" b="0"/>
          <a:pathLst>
            <a:path>
              <a:moveTo>
                <a:pt x="0" y="0"/>
              </a:moveTo>
              <a:lnTo>
                <a:pt x="0" y="493393"/>
              </a:lnTo>
              <a:lnTo>
                <a:pt x="175143" y="493393"/>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13369A-60A1-4330-BB6B-0C481D156E11}">
      <dsp:nvSpPr>
        <dsp:cNvPr id="0" name=""/>
        <dsp:cNvSpPr/>
      </dsp:nvSpPr>
      <dsp:spPr>
        <a:xfrm>
          <a:off x="4444019" y="973381"/>
          <a:ext cx="1332184" cy="410691"/>
        </a:xfrm>
        <a:custGeom>
          <a:avLst/>
          <a:gdLst/>
          <a:ahLst/>
          <a:cxnLst/>
          <a:rect l="0" t="0" r="0" b="0"/>
          <a:pathLst>
            <a:path>
              <a:moveTo>
                <a:pt x="0" y="0"/>
              </a:moveTo>
              <a:lnTo>
                <a:pt x="0" y="298068"/>
              </a:lnTo>
              <a:lnTo>
                <a:pt x="1332184" y="298068"/>
              </a:lnTo>
              <a:lnTo>
                <a:pt x="1332184" y="41069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C4AA74-EBF9-45BF-9644-81B8AE914379}">
      <dsp:nvSpPr>
        <dsp:cNvPr id="0" name=""/>
        <dsp:cNvSpPr/>
      </dsp:nvSpPr>
      <dsp:spPr>
        <a:xfrm>
          <a:off x="4001810" y="1920370"/>
          <a:ext cx="160889" cy="493393"/>
        </a:xfrm>
        <a:custGeom>
          <a:avLst/>
          <a:gdLst/>
          <a:ahLst/>
          <a:cxnLst/>
          <a:rect l="0" t="0" r="0" b="0"/>
          <a:pathLst>
            <a:path>
              <a:moveTo>
                <a:pt x="0" y="0"/>
              </a:moveTo>
              <a:lnTo>
                <a:pt x="0" y="493393"/>
              </a:lnTo>
              <a:lnTo>
                <a:pt x="160889" y="493393"/>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98E458-7A32-48FF-8EEA-7DFBC13846F7}">
      <dsp:nvSpPr>
        <dsp:cNvPr id="0" name=""/>
        <dsp:cNvSpPr/>
      </dsp:nvSpPr>
      <dsp:spPr>
        <a:xfrm>
          <a:off x="4385128" y="973381"/>
          <a:ext cx="91440" cy="410691"/>
        </a:xfrm>
        <a:custGeom>
          <a:avLst/>
          <a:gdLst/>
          <a:ahLst/>
          <a:cxnLst/>
          <a:rect l="0" t="0" r="0" b="0"/>
          <a:pathLst>
            <a:path>
              <a:moveTo>
                <a:pt x="58891" y="0"/>
              </a:moveTo>
              <a:lnTo>
                <a:pt x="58891" y="298068"/>
              </a:lnTo>
              <a:lnTo>
                <a:pt x="45720" y="298068"/>
              </a:lnTo>
              <a:lnTo>
                <a:pt x="45720" y="41069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08DB3A-7987-46A8-AFCD-0EFDBE8D4C97}">
      <dsp:nvSpPr>
        <dsp:cNvPr id="0" name=""/>
        <dsp:cNvSpPr/>
      </dsp:nvSpPr>
      <dsp:spPr>
        <a:xfrm>
          <a:off x="2703970" y="1920370"/>
          <a:ext cx="160889" cy="493393"/>
        </a:xfrm>
        <a:custGeom>
          <a:avLst/>
          <a:gdLst/>
          <a:ahLst/>
          <a:cxnLst/>
          <a:rect l="0" t="0" r="0" b="0"/>
          <a:pathLst>
            <a:path>
              <a:moveTo>
                <a:pt x="0" y="0"/>
              </a:moveTo>
              <a:lnTo>
                <a:pt x="0" y="493393"/>
              </a:lnTo>
              <a:lnTo>
                <a:pt x="160889" y="493393"/>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D3A0B1-0CAF-4F5B-B388-342420CE2F76}">
      <dsp:nvSpPr>
        <dsp:cNvPr id="0" name=""/>
        <dsp:cNvSpPr/>
      </dsp:nvSpPr>
      <dsp:spPr>
        <a:xfrm>
          <a:off x="3133008" y="973381"/>
          <a:ext cx="1311010" cy="410691"/>
        </a:xfrm>
        <a:custGeom>
          <a:avLst/>
          <a:gdLst/>
          <a:ahLst/>
          <a:cxnLst/>
          <a:rect l="0" t="0" r="0" b="0"/>
          <a:pathLst>
            <a:path>
              <a:moveTo>
                <a:pt x="1311010" y="0"/>
              </a:moveTo>
              <a:lnTo>
                <a:pt x="1311010" y="298068"/>
              </a:lnTo>
              <a:lnTo>
                <a:pt x="0" y="298068"/>
              </a:lnTo>
              <a:lnTo>
                <a:pt x="0" y="41069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489045-25D2-47C9-81EF-B8DE9E6EA4A7}">
      <dsp:nvSpPr>
        <dsp:cNvPr id="0" name=""/>
        <dsp:cNvSpPr/>
      </dsp:nvSpPr>
      <dsp:spPr>
        <a:xfrm>
          <a:off x="1406131" y="1920370"/>
          <a:ext cx="160889" cy="493393"/>
        </a:xfrm>
        <a:custGeom>
          <a:avLst/>
          <a:gdLst/>
          <a:ahLst/>
          <a:cxnLst/>
          <a:rect l="0" t="0" r="0" b="0"/>
          <a:pathLst>
            <a:path>
              <a:moveTo>
                <a:pt x="0" y="0"/>
              </a:moveTo>
              <a:lnTo>
                <a:pt x="0" y="493393"/>
              </a:lnTo>
              <a:lnTo>
                <a:pt x="160889" y="493393"/>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C0A7CF-FD6F-4B52-8965-353D250C4B40}">
      <dsp:nvSpPr>
        <dsp:cNvPr id="0" name=""/>
        <dsp:cNvSpPr/>
      </dsp:nvSpPr>
      <dsp:spPr>
        <a:xfrm>
          <a:off x="1835169" y="973381"/>
          <a:ext cx="2608850" cy="410691"/>
        </a:xfrm>
        <a:custGeom>
          <a:avLst/>
          <a:gdLst/>
          <a:ahLst/>
          <a:cxnLst/>
          <a:rect l="0" t="0" r="0" b="0"/>
          <a:pathLst>
            <a:path>
              <a:moveTo>
                <a:pt x="2608850" y="0"/>
              </a:moveTo>
              <a:lnTo>
                <a:pt x="2608850" y="298068"/>
              </a:lnTo>
              <a:lnTo>
                <a:pt x="0" y="298068"/>
              </a:lnTo>
              <a:lnTo>
                <a:pt x="0" y="41069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3452CC-8DFA-4C22-B08E-063D2F2C18FE}">
      <dsp:nvSpPr>
        <dsp:cNvPr id="0" name=""/>
        <dsp:cNvSpPr/>
      </dsp:nvSpPr>
      <dsp:spPr>
        <a:xfrm>
          <a:off x="108291" y="1920370"/>
          <a:ext cx="160889" cy="493393"/>
        </a:xfrm>
        <a:custGeom>
          <a:avLst/>
          <a:gdLst/>
          <a:ahLst/>
          <a:cxnLst/>
          <a:rect l="0" t="0" r="0" b="0"/>
          <a:pathLst>
            <a:path>
              <a:moveTo>
                <a:pt x="0" y="0"/>
              </a:moveTo>
              <a:lnTo>
                <a:pt x="0" y="493393"/>
              </a:lnTo>
              <a:lnTo>
                <a:pt x="160889" y="493393"/>
              </a:lnTo>
            </a:path>
          </a:pathLst>
        </a:custGeom>
        <a:noFill/>
        <a:ln w="25400" cap="flat" cmpd="sng" algn="ctr">
          <a:solidFill>
            <a:schemeClr val="accent5">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F02C98-037D-444C-A54F-5114D4EC06FF}">
      <dsp:nvSpPr>
        <dsp:cNvPr id="0" name=""/>
        <dsp:cNvSpPr/>
      </dsp:nvSpPr>
      <dsp:spPr>
        <a:xfrm>
          <a:off x="537329" y="973381"/>
          <a:ext cx="3906690" cy="410691"/>
        </a:xfrm>
        <a:custGeom>
          <a:avLst/>
          <a:gdLst/>
          <a:ahLst/>
          <a:cxnLst/>
          <a:rect l="0" t="0" r="0" b="0"/>
          <a:pathLst>
            <a:path>
              <a:moveTo>
                <a:pt x="3906690" y="0"/>
              </a:moveTo>
              <a:lnTo>
                <a:pt x="3906690" y="298068"/>
              </a:lnTo>
              <a:lnTo>
                <a:pt x="0" y="298068"/>
              </a:lnTo>
              <a:lnTo>
                <a:pt x="0" y="410691"/>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EB023F-8595-437B-87C1-4EE8D0FBC487}">
      <dsp:nvSpPr>
        <dsp:cNvPr id="0" name=""/>
        <dsp:cNvSpPr/>
      </dsp:nvSpPr>
      <dsp:spPr>
        <a:xfrm>
          <a:off x="3258496" y="437084"/>
          <a:ext cx="2371045" cy="536297"/>
        </a:xfrm>
        <a:prstGeom prst="rect">
          <a:avLst/>
        </a:prstGeom>
        <a:solidFill>
          <a:schemeClr val="accent5">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ACTIVITY</a:t>
          </a:r>
          <a:endParaRPr lang="en-IN" sz="2000" b="1" kern="1200" dirty="0">
            <a:latin typeface="Times New Roman" panose="02020603050405020304" pitchFamily="18" charset="0"/>
            <a:cs typeface="Times New Roman" panose="02020603050405020304" pitchFamily="18" charset="0"/>
          </a:endParaRPr>
        </a:p>
      </dsp:txBody>
      <dsp:txXfrm>
        <a:off x="3258496" y="437084"/>
        <a:ext cx="2371045" cy="536297"/>
      </dsp:txXfrm>
    </dsp:sp>
    <dsp:sp modelId="{643A580B-326C-45E8-8DC5-E238F768F1D8}">
      <dsp:nvSpPr>
        <dsp:cNvPr id="0" name=""/>
        <dsp:cNvSpPr/>
      </dsp:nvSpPr>
      <dsp:spPr>
        <a:xfrm>
          <a:off x="1032" y="1384072"/>
          <a:ext cx="1072594" cy="53629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t>SCUBA DIVING</a:t>
          </a:r>
        </a:p>
      </dsp:txBody>
      <dsp:txXfrm>
        <a:off x="1032" y="1384072"/>
        <a:ext cx="1072594" cy="536297"/>
      </dsp:txXfrm>
    </dsp:sp>
    <dsp:sp modelId="{A0EEC3E9-D936-4CC0-9AB2-F53B8BB16635}">
      <dsp:nvSpPr>
        <dsp:cNvPr id="0" name=""/>
        <dsp:cNvSpPr/>
      </dsp:nvSpPr>
      <dsp:spPr>
        <a:xfrm>
          <a:off x="269180" y="2145615"/>
          <a:ext cx="1072594" cy="536297"/>
        </a:xfrm>
        <a:prstGeom prst="rect">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ACTIVITY BOOKING</a:t>
          </a:r>
          <a:endParaRPr lang="en-IN" sz="2000" b="1" kern="1200" dirty="0"/>
        </a:p>
      </dsp:txBody>
      <dsp:txXfrm>
        <a:off x="269180" y="2145615"/>
        <a:ext cx="1072594" cy="536297"/>
      </dsp:txXfrm>
    </dsp:sp>
    <dsp:sp modelId="{E5BFE714-AC50-4F11-8180-52D86DA60F31}">
      <dsp:nvSpPr>
        <dsp:cNvPr id="0" name=""/>
        <dsp:cNvSpPr/>
      </dsp:nvSpPr>
      <dsp:spPr>
        <a:xfrm>
          <a:off x="1298871" y="1384072"/>
          <a:ext cx="1072594" cy="53629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t>SNORKE-LING</a:t>
          </a:r>
          <a:endParaRPr lang="en-US" sz="2800" b="1" kern="1200" dirty="0"/>
        </a:p>
      </dsp:txBody>
      <dsp:txXfrm>
        <a:off x="1298871" y="1384072"/>
        <a:ext cx="1072594" cy="536297"/>
      </dsp:txXfrm>
    </dsp:sp>
    <dsp:sp modelId="{C14CF11E-6B4D-43DF-AFBC-ABE4482C767B}">
      <dsp:nvSpPr>
        <dsp:cNvPr id="0" name=""/>
        <dsp:cNvSpPr/>
      </dsp:nvSpPr>
      <dsp:spPr>
        <a:xfrm>
          <a:off x="1567020" y="2145615"/>
          <a:ext cx="1072594" cy="536297"/>
        </a:xfrm>
        <a:prstGeom prst="rect">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ACTIVITY BOOKING</a:t>
          </a:r>
          <a:endParaRPr lang="en-IN" sz="2000" b="1" kern="1200" dirty="0"/>
        </a:p>
      </dsp:txBody>
      <dsp:txXfrm>
        <a:off x="1567020" y="2145615"/>
        <a:ext cx="1072594" cy="536297"/>
      </dsp:txXfrm>
    </dsp:sp>
    <dsp:sp modelId="{6CB989E5-3745-4D54-8C4B-57463FB0964E}">
      <dsp:nvSpPr>
        <dsp:cNvPr id="0" name=""/>
        <dsp:cNvSpPr/>
      </dsp:nvSpPr>
      <dsp:spPr>
        <a:xfrm>
          <a:off x="2596711" y="1384072"/>
          <a:ext cx="1072594" cy="53629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t>HOT AIR BALLOON</a:t>
          </a:r>
        </a:p>
      </dsp:txBody>
      <dsp:txXfrm>
        <a:off x="2596711" y="1384072"/>
        <a:ext cx="1072594" cy="536297"/>
      </dsp:txXfrm>
    </dsp:sp>
    <dsp:sp modelId="{6D6292CC-BE07-4CCA-A698-06B5C87531EE}">
      <dsp:nvSpPr>
        <dsp:cNvPr id="0" name=""/>
        <dsp:cNvSpPr/>
      </dsp:nvSpPr>
      <dsp:spPr>
        <a:xfrm>
          <a:off x="2864860" y="2145615"/>
          <a:ext cx="1072594" cy="536297"/>
        </a:xfrm>
        <a:prstGeom prst="rect">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ACTIVITY BOOKING</a:t>
          </a:r>
          <a:endParaRPr lang="en-IN" sz="2000" b="1" kern="1200" dirty="0"/>
        </a:p>
      </dsp:txBody>
      <dsp:txXfrm>
        <a:off x="2864860" y="2145615"/>
        <a:ext cx="1072594" cy="536297"/>
      </dsp:txXfrm>
    </dsp:sp>
    <dsp:sp modelId="{55CD4A4B-A034-4282-820F-B97BF0341F04}">
      <dsp:nvSpPr>
        <dsp:cNvPr id="0" name=""/>
        <dsp:cNvSpPr/>
      </dsp:nvSpPr>
      <dsp:spPr>
        <a:xfrm>
          <a:off x="3894550" y="1384072"/>
          <a:ext cx="1072594" cy="53629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t>PARASAI-LING</a:t>
          </a:r>
          <a:endParaRPr lang="en-IN" sz="2000" b="1" kern="1200" dirty="0"/>
        </a:p>
      </dsp:txBody>
      <dsp:txXfrm>
        <a:off x="3894550" y="1384072"/>
        <a:ext cx="1072594" cy="536297"/>
      </dsp:txXfrm>
    </dsp:sp>
    <dsp:sp modelId="{3941E53A-1D21-4908-80D7-F590667CA4FD}">
      <dsp:nvSpPr>
        <dsp:cNvPr id="0" name=""/>
        <dsp:cNvSpPr/>
      </dsp:nvSpPr>
      <dsp:spPr>
        <a:xfrm>
          <a:off x="4162699" y="2145615"/>
          <a:ext cx="1072594" cy="536297"/>
        </a:xfrm>
        <a:prstGeom prst="rect">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ACTIVITY BOOKING</a:t>
          </a:r>
          <a:endParaRPr lang="en-IN" sz="1800" b="1" kern="1200" dirty="0"/>
        </a:p>
      </dsp:txBody>
      <dsp:txXfrm>
        <a:off x="4162699" y="2145615"/>
        <a:ext cx="1072594" cy="536297"/>
      </dsp:txXfrm>
    </dsp:sp>
    <dsp:sp modelId="{65740045-26B9-4F18-9609-BBFEA52C3931}">
      <dsp:nvSpPr>
        <dsp:cNvPr id="0" name=""/>
        <dsp:cNvSpPr/>
      </dsp:nvSpPr>
      <dsp:spPr>
        <a:xfrm>
          <a:off x="5192390" y="1384072"/>
          <a:ext cx="1167626" cy="53629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t>FLY BOARDING</a:t>
          </a:r>
        </a:p>
      </dsp:txBody>
      <dsp:txXfrm>
        <a:off x="5192390" y="1384072"/>
        <a:ext cx="1167626" cy="536297"/>
      </dsp:txXfrm>
    </dsp:sp>
    <dsp:sp modelId="{44FE7157-FD6D-46DA-9D51-BAB844B99E31}">
      <dsp:nvSpPr>
        <dsp:cNvPr id="0" name=""/>
        <dsp:cNvSpPr/>
      </dsp:nvSpPr>
      <dsp:spPr>
        <a:xfrm>
          <a:off x="5484297" y="2145615"/>
          <a:ext cx="1072594" cy="536297"/>
        </a:xfrm>
        <a:prstGeom prst="rect">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ACTIVITY BOOKING</a:t>
          </a:r>
          <a:endParaRPr lang="en-IN" sz="1800" b="1" kern="1200" dirty="0"/>
        </a:p>
      </dsp:txBody>
      <dsp:txXfrm>
        <a:off x="5484297" y="2145615"/>
        <a:ext cx="1072594" cy="536297"/>
      </dsp:txXfrm>
    </dsp:sp>
    <dsp:sp modelId="{444465CD-1C8B-4196-AB54-69AA2B09FD05}">
      <dsp:nvSpPr>
        <dsp:cNvPr id="0" name=""/>
        <dsp:cNvSpPr/>
      </dsp:nvSpPr>
      <dsp:spPr>
        <a:xfrm>
          <a:off x="6585261" y="1384072"/>
          <a:ext cx="1072594" cy="53629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t>WIND SURFING</a:t>
          </a:r>
        </a:p>
      </dsp:txBody>
      <dsp:txXfrm>
        <a:off x="6585261" y="1384072"/>
        <a:ext cx="1072594" cy="536297"/>
      </dsp:txXfrm>
    </dsp:sp>
    <dsp:sp modelId="{1361A021-F388-44D8-A2DC-209C26196710}">
      <dsp:nvSpPr>
        <dsp:cNvPr id="0" name=""/>
        <dsp:cNvSpPr/>
      </dsp:nvSpPr>
      <dsp:spPr>
        <a:xfrm>
          <a:off x="6853410" y="2145615"/>
          <a:ext cx="1072594" cy="536297"/>
        </a:xfrm>
        <a:prstGeom prst="rect">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ACTIVITY BOOKING</a:t>
          </a:r>
          <a:endParaRPr lang="en-IN" sz="1800" b="1" kern="1200" dirty="0"/>
        </a:p>
      </dsp:txBody>
      <dsp:txXfrm>
        <a:off x="6853410" y="2145615"/>
        <a:ext cx="1072594" cy="536297"/>
      </dsp:txXfrm>
    </dsp:sp>
    <dsp:sp modelId="{3F55D005-BD7B-4937-B67A-1E7D3CD983E1}">
      <dsp:nvSpPr>
        <dsp:cNvPr id="0" name=""/>
        <dsp:cNvSpPr/>
      </dsp:nvSpPr>
      <dsp:spPr>
        <a:xfrm>
          <a:off x="7883101" y="1384072"/>
          <a:ext cx="1072594" cy="536297"/>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1" kern="1200" dirty="0"/>
            <a:t>COMBO PACK</a:t>
          </a:r>
          <a:endParaRPr lang="en-IN" sz="2000" b="1" kern="1200" dirty="0"/>
        </a:p>
      </dsp:txBody>
      <dsp:txXfrm>
        <a:off x="7883101" y="1384072"/>
        <a:ext cx="1072594" cy="536297"/>
      </dsp:txXfrm>
    </dsp:sp>
    <dsp:sp modelId="{128C94FD-158F-48AD-8793-6F040AC66A37}">
      <dsp:nvSpPr>
        <dsp:cNvPr id="0" name=""/>
        <dsp:cNvSpPr/>
      </dsp:nvSpPr>
      <dsp:spPr>
        <a:xfrm>
          <a:off x="8151250" y="2145615"/>
          <a:ext cx="1072594" cy="536297"/>
        </a:xfrm>
        <a:prstGeom prst="rect">
          <a:avLst/>
        </a:prstGeom>
        <a:solidFill>
          <a:schemeClr val="accent5">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ACTIVITY BOOKING</a:t>
          </a:r>
          <a:endParaRPr lang="en-IN" sz="1800" kern="1200" dirty="0"/>
        </a:p>
      </dsp:txBody>
      <dsp:txXfrm>
        <a:off x="8151250" y="2145615"/>
        <a:ext cx="1072594" cy="5362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19EDB-9A3C-451A-9E5F-C9F78AA51F8C}">
      <dsp:nvSpPr>
        <dsp:cNvPr id="0" name=""/>
        <dsp:cNvSpPr/>
      </dsp:nvSpPr>
      <dsp:spPr>
        <a:xfrm>
          <a:off x="1739654" y="1058031"/>
          <a:ext cx="1713802" cy="91440"/>
        </a:xfrm>
        <a:custGeom>
          <a:avLst/>
          <a:gdLst/>
          <a:ahLst/>
          <a:cxnLst/>
          <a:rect l="0" t="0" r="0" b="0"/>
          <a:pathLst>
            <a:path>
              <a:moveTo>
                <a:pt x="0" y="45730"/>
              </a:moveTo>
              <a:lnTo>
                <a:pt x="856901" y="45730"/>
              </a:lnTo>
              <a:lnTo>
                <a:pt x="856901" y="45720"/>
              </a:lnTo>
              <a:lnTo>
                <a:pt x="1713802" y="45720"/>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dirty="0"/>
        </a:p>
      </dsp:txBody>
      <dsp:txXfrm>
        <a:off x="2553710" y="1060906"/>
        <a:ext cx="85690" cy="85690"/>
      </dsp:txXfrm>
    </dsp:sp>
    <dsp:sp modelId="{0E8AA816-84BC-4252-B6B0-0A381DBA2DD9}">
      <dsp:nvSpPr>
        <dsp:cNvPr id="0" name=""/>
        <dsp:cNvSpPr/>
      </dsp:nvSpPr>
      <dsp:spPr>
        <a:xfrm>
          <a:off x="691659" y="885785"/>
          <a:ext cx="1660036" cy="435952"/>
        </a:xfrm>
        <a:prstGeom prst="rect">
          <a:avLst/>
        </a:prstGeom>
        <a:solidFill>
          <a:schemeClr val="accent5">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CONTACT</a:t>
          </a:r>
          <a:endParaRPr lang="en-IN" sz="2800" kern="1200" dirty="0"/>
        </a:p>
      </dsp:txBody>
      <dsp:txXfrm>
        <a:off x="691659" y="885785"/>
        <a:ext cx="1660036" cy="435952"/>
      </dsp:txXfrm>
    </dsp:sp>
    <dsp:sp modelId="{D21249C4-E17D-4116-A00D-0687EBD045A6}">
      <dsp:nvSpPr>
        <dsp:cNvPr id="0" name=""/>
        <dsp:cNvSpPr/>
      </dsp:nvSpPr>
      <dsp:spPr>
        <a:xfrm>
          <a:off x="3453457" y="885775"/>
          <a:ext cx="1654778" cy="435952"/>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FEEDBACK</a:t>
          </a:r>
          <a:endParaRPr lang="en-IN" sz="2600" kern="1200" dirty="0"/>
        </a:p>
      </dsp:txBody>
      <dsp:txXfrm>
        <a:off x="3453457" y="885775"/>
        <a:ext cx="1654778" cy="4359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02018" y="4243428"/>
            <a:ext cx="10788343" cy="1221639"/>
          </a:xfrm>
          <a:noFill/>
          <a:effectLst/>
        </p:spPr>
        <p:txBody>
          <a:bodyPr>
            <a:normAutofit/>
          </a:bodyPr>
          <a:lstStyle>
            <a:lvl1pPr algn="ctr">
              <a:defRPr sz="3273">
                <a:solidFill>
                  <a:schemeClr val="bg1"/>
                </a:solidFill>
                <a:effectLst>
                  <a:outerShdw blurRad="76200" dist="38100" dir="3000000" algn="ctr" rotWithShape="0">
                    <a:schemeClr val="tx1">
                      <a:alpha val="41000"/>
                    </a:schemeClr>
                  </a:outerShdw>
                </a:effectLst>
              </a:defRPr>
            </a:lvl1pPr>
          </a:lstStyle>
          <a:p>
            <a:r>
              <a:rPr lang="en-US" dirty="0"/>
              <a:t>Click to edit Master title style</a:t>
            </a:r>
          </a:p>
        </p:txBody>
      </p:sp>
      <p:sp>
        <p:nvSpPr>
          <p:cNvPr id="3" name="Subtitle 2"/>
          <p:cNvSpPr>
            <a:spLocks noGrp="1"/>
          </p:cNvSpPr>
          <p:nvPr>
            <p:ph type="subTitle" idx="1"/>
          </p:nvPr>
        </p:nvSpPr>
        <p:spPr>
          <a:xfrm>
            <a:off x="802018" y="5465068"/>
            <a:ext cx="10788343" cy="814427"/>
          </a:xfrm>
          <a:noFill/>
        </p:spPr>
        <p:txBody>
          <a:bodyPr>
            <a:normAutofit/>
          </a:bodyPr>
          <a:lstStyle>
            <a:lvl1pPr marL="0" indent="0" algn="ctr">
              <a:buNone/>
              <a:defRPr sz="2545" b="0" i="0">
                <a:solidFill>
                  <a:srgbClr val="5DF0FF"/>
                </a:solidFill>
              </a:defRPr>
            </a:lvl1pPr>
            <a:lvl2pPr marL="415615" indent="0" algn="ctr">
              <a:buNone/>
              <a:defRPr>
                <a:solidFill>
                  <a:schemeClr val="tx1">
                    <a:tint val="75000"/>
                  </a:schemeClr>
                </a:solidFill>
              </a:defRPr>
            </a:lvl2pPr>
            <a:lvl3pPr marL="831230" indent="0" algn="ctr">
              <a:buNone/>
              <a:defRPr>
                <a:solidFill>
                  <a:schemeClr val="tx1">
                    <a:tint val="75000"/>
                  </a:schemeClr>
                </a:solidFill>
              </a:defRPr>
            </a:lvl3pPr>
            <a:lvl4pPr marL="1246844" indent="0" algn="ctr">
              <a:buNone/>
              <a:defRPr>
                <a:solidFill>
                  <a:schemeClr val="tx1">
                    <a:tint val="75000"/>
                  </a:schemeClr>
                </a:solidFill>
              </a:defRPr>
            </a:lvl4pPr>
            <a:lvl5pPr marL="1662460" indent="0" algn="ctr">
              <a:buNone/>
              <a:defRPr>
                <a:solidFill>
                  <a:schemeClr val="tx1">
                    <a:tint val="75000"/>
                  </a:schemeClr>
                </a:solidFill>
              </a:defRPr>
            </a:lvl5pPr>
            <a:lvl6pPr marL="2078075" indent="0" algn="ctr">
              <a:buNone/>
              <a:defRPr>
                <a:solidFill>
                  <a:schemeClr val="tx1">
                    <a:tint val="75000"/>
                  </a:schemeClr>
                </a:solidFill>
              </a:defRPr>
            </a:lvl6pPr>
            <a:lvl7pPr marL="2493690" indent="0" algn="ctr">
              <a:buNone/>
              <a:defRPr>
                <a:solidFill>
                  <a:schemeClr val="tx1">
                    <a:tint val="75000"/>
                  </a:schemeClr>
                </a:solidFill>
              </a:defRPr>
            </a:lvl7pPr>
            <a:lvl8pPr marL="2909304" indent="0" algn="ctr">
              <a:buNone/>
              <a:defRPr>
                <a:solidFill>
                  <a:schemeClr val="tx1">
                    <a:tint val="75000"/>
                  </a:schemeClr>
                </a:solidFill>
              </a:defRPr>
            </a:lvl8pPr>
            <a:lvl9pPr marL="332491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246875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1"/>
            <a:ext cx="7313295" cy="566739"/>
          </a:xfrm>
        </p:spPr>
        <p:txBody>
          <a:bodyPr anchor="b"/>
          <a:lstStyle>
            <a:lvl1pPr algn="l">
              <a:defRPr sz="1818"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2909"/>
            </a:lvl1pPr>
            <a:lvl2pPr marL="415615" indent="0">
              <a:buNone/>
              <a:defRPr sz="2545"/>
            </a:lvl2pPr>
            <a:lvl3pPr marL="831230" indent="0">
              <a:buNone/>
              <a:defRPr sz="2182"/>
            </a:lvl3pPr>
            <a:lvl4pPr marL="1246844" indent="0">
              <a:buNone/>
              <a:defRPr sz="1818"/>
            </a:lvl4pPr>
            <a:lvl5pPr marL="1662460" indent="0">
              <a:buNone/>
              <a:defRPr sz="1818"/>
            </a:lvl5pPr>
            <a:lvl6pPr marL="2078075" indent="0">
              <a:buNone/>
              <a:defRPr sz="1818"/>
            </a:lvl6pPr>
            <a:lvl7pPr marL="2493690" indent="0">
              <a:buNone/>
              <a:defRPr sz="1818"/>
            </a:lvl7pPr>
            <a:lvl8pPr marL="2909304" indent="0">
              <a:buNone/>
              <a:defRPr sz="1818"/>
            </a:lvl8pPr>
            <a:lvl9pPr marL="3324919" indent="0">
              <a:buNone/>
              <a:defRPr sz="1818"/>
            </a:lvl9pPr>
          </a:lstStyle>
          <a:p>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273"/>
            </a:lvl1pPr>
            <a:lvl2pPr marL="415615" indent="0">
              <a:buNone/>
              <a:defRPr sz="1091"/>
            </a:lvl2pPr>
            <a:lvl3pPr marL="831230" indent="0">
              <a:buNone/>
              <a:defRPr sz="909"/>
            </a:lvl3pPr>
            <a:lvl4pPr marL="1246844" indent="0">
              <a:buNone/>
              <a:defRPr sz="818"/>
            </a:lvl4pPr>
            <a:lvl5pPr marL="1662460" indent="0">
              <a:buNone/>
              <a:defRPr sz="818"/>
            </a:lvl5pPr>
            <a:lvl6pPr marL="2078075" indent="0">
              <a:buNone/>
              <a:defRPr sz="818"/>
            </a:lvl6pPr>
            <a:lvl7pPr marL="2493690" indent="0">
              <a:buNone/>
              <a:defRPr sz="818"/>
            </a:lvl7pPr>
            <a:lvl8pPr marL="2909304" indent="0">
              <a:buNone/>
              <a:defRPr sz="818"/>
            </a:lvl8pPr>
            <a:lvl9pPr marL="3324919" indent="0">
              <a:buNone/>
              <a:defRPr sz="818"/>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114199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2009973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0"/>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0"/>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6645" y="3101618"/>
            <a:ext cx="1951204"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80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2457999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210189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1235928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1786078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1160292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235025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1312435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465" y="1392939"/>
            <a:ext cx="10991897" cy="985720"/>
          </a:xfrm>
        </p:spPr>
        <p:txBody>
          <a:bodyPr>
            <a:normAutofit/>
          </a:bodyPr>
          <a:lstStyle>
            <a:lvl1pPr algn="ctr">
              <a:defRPr sz="3273"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466" y="2410973"/>
            <a:ext cx="10991897" cy="4072129"/>
          </a:xfrm>
        </p:spPr>
        <p:txBody>
          <a:bodyPr/>
          <a:lstStyle>
            <a:lvl1pPr algn="ctr">
              <a:defRPr sz="2545">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130977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3923494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icon to add picture</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1242000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3201112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06690A-EE2C-4A3C-B3D7-FA65083EE1DE}" type="datetimeFigureOut">
              <a:rPr lang="en-IN" smtClean="0"/>
              <a:t>28-04-2021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F7D6132-A27E-4E79-9B92-7DD974D8A635}" type="slidenum">
              <a:rPr lang="en-IN" smtClean="0"/>
              <a:t>‹#›</a:t>
            </a:fld>
            <a:endParaRPr lang="en-IN" dirty="0"/>
          </a:p>
        </p:txBody>
      </p:sp>
    </p:spTree>
    <p:extLst>
      <p:ext uri="{BB962C8B-B14F-4D97-AF65-F5344CB8AC3E}">
        <p14:creationId xmlns:p14="http://schemas.microsoft.com/office/powerpoint/2010/main" val="86459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1769" y="578507"/>
            <a:ext cx="7938593" cy="763525"/>
          </a:xfrm>
        </p:spPr>
        <p:txBody>
          <a:bodyPr>
            <a:normAutofit/>
          </a:bodyPr>
          <a:lstStyle>
            <a:lvl1pPr algn="l">
              <a:defRPr sz="3273">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651769" y="1598080"/>
            <a:ext cx="7938593" cy="4681415"/>
          </a:xfrm>
        </p:spPr>
        <p:txBody>
          <a:bodyPr/>
          <a:lstStyle>
            <a:lvl1pPr>
              <a:defRPr sz="25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10951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2"/>
            <a:ext cx="10360501" cy="1362075"/>
          </a:xfrm>
        </p:spPr>
        <p:txBody>
          <a:bodyPr anchor="t"/>
          <a:lstStyle>
            <a:lvl1pPr algn="l">
              <a:defRPr sz="3636" b="1" cap="all"/>
            </a:lvl1pPr>
          </a:lstStyle>
          <a:p>
            <a:r>
              <a:rPr lang="en-US"/>
              <a:t>Click to edit Master title style</a:t>
            </a:r>
          </a:p>
        </p:txBody>
      </p:sp>
      <p:sp>
        <p:nvSpPr>
          <p:cNvPr id="3" name="Text Placeholder 2"/>
          <p:cNvSpPr>
            <a:spLocks noGrp="1"/>
          </p:cNvSpPr>
          <p:nvPr>
            <p:ph type="body" idx="1"/>
          </p:nvPr>
        </p:nvSpPr>
        <p:spPr>
          <a:xfrm>
            <a:off x="962833" y="2906714"/>
            <a:ext cx="10360501" cy="1500187"/>
          </a:xfrm>
        </p:spPr>
        <p:txBody>
          <a:bodyPr anchor="b"/>
          <a:lstStyle>
            <a:lvl1pPr marL="0" indent="0">
              <a:buNone/>
              <a:defRPr sz="1818">
                <a:solidFill>
                  <a:schemeClr val="tx1">
                    <a:tint val="75000"/>
                  </a:schemeClr>
                </a:solidFill>
              </a:defRPr>
            </a:lvl1pPr>
            <a:lvl2pPr marL="415615" indent="0">
              <a:buNone/>
              <a:defRPr sz="1636">
                <a:solidFill>
                  <a:schemeClr val="tx1">
                    <a:tint val="75000"/>
                  </a:schemeClr>
                </a:solidFill>
              </a:defRPr>
            </a:lvl2pPr>
            <a:lvl3pPr marL="831230" indent="0">
              <a:buNone/>
              <a:defRPr sz="1454">
                <a:solidFill>
                  <a:schemeClr val="tx1">
                    <a:tint val="75000"/>
                  </a:schemeClr>
                </a:solidFill>
              </a:defRPr>
            </a:lvl3pPr>
            <a:lvl4pPr marL="1246844" indent="0">
              <a:buNone/>
              <a:defRPr sz="1273">
                <a:solidFill>
                  <a:schemeClr val="tx1">
                    <a:tint val="75000"/>
                  </a:schemeClr>
                </a:solidFill>
              </a:defRPr>
            </a:lvl4pPr>
            <a:lvl5pPr marL="1662460" indent="0">
              <a:buNone/>
              <a:defRPr sz="1273">
                <a:solidFill>
                  <a:schemeClr val="tx1">
                    <a:tint val="75000"/>
                  </a:schemeClr>
                </a:solidFill>
              </a:defRPr>
            </a:lvl5pPr>
            <a:lvl6pPr marL="2078075" indent="0">
              <a:buNone/>
              <a:defRPr sz="1273">
                <a:solidFill>
                  <a:schemeClr val="tx1">
                    <a:tint val="75000"/>
                  </a:schemeClr>
                </a:solidFill>
              </a:defRPr>
            </a:lvl6pPr>
            <a:lvl7pPr marL="2493690" indent="0">
              <a:buNone/>
              <a:defRPr sz="1273">
                <a:solidFill>
                  <a:schemeClr val="tx1">
                    <a:tint val="75000"/>
                  </a:schemeClr>
                </a:solidFill>
              </a:defRPr>
            </a:lvl7pPr>
            <a:lvl8pPr marL="2909304" indent="0">
              <a:buNone/>
              <a:defRPr sz="1273">
                <a:solidFill>
                  <a:schemeClr val="tx1">
                    <a:tint val="75000"/>
                  </a:schemeClr>
                </a:solidFill>
              </a:defRPr>
            </a:lvl8pPr>
            <a:lvl9pPr marL="3324919" indent="0">
              <a:buNone/>
              <a:defRPr sz="127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385401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2"/>
            <a:ext cx="5383398" cy="4525963"/>
          </a:xfrm>
        </p:spPr>
        <p:txBody>
          <a:bodyPr/>
          <a:lstStyle>
            <a:lvl1pPr>
              <a:defRPr sz="2545"/>
            </a:lvl1pPr>
            <a:lvl2pPr>
              <a:defRPr sz="2182"/>
            </a:lvl2pPr>
            <a:lvl3pPr>
              <a:defRPr sz="1818"/>
            </a:lvl3pPr>
            <a:lvl4pPr>
              <a:defRPr sz="1636"/>
            </a:lvl4pPr>
            <a:lvl5pPr>
              <a:defRPr sz="1636"/>
            </a:lvl5pPr>
            <a:lvl6pPr>
              <a:defRPr sz="1636"/>
            </a:lvl6pPr>
            <a:lvl7pPr>
              <a:defRPr sz="1636"/>
            </a:lvl7pPr>
            <a:lvl8pPr>
              <a:defRPr sz="1636"/>
            </a:lvl8pPr>
            <a:lvl9pPr>
              <a:defRPr sz="16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2"/>
            <a:ext cx="5383398" cy="4525963"/>
          </a:xfrm>
        </p:spPr>
        <p:txBody>
          <a:bodyPr/>
          <a:lstStyle>
            <a:lvl1pPr>
              <a:defRPr sz="2545"/>
            </a:lvl1pPr>
            <a:lvl2pPr>
              <a:defRPr sz="2182"/>
            </a:lvl2pPr>
            <a:lvl3pPr>
              <a:defRPr sz="1818"/>
            </a:lvl3pPr>
            <a:lvl4pPr>
              <a:defRPr sz="1636"/>
            </a:lvl4pPr>
            <a:lvl5pPr>
              <a:defRPr sz="1636"/>
            </a:lvl5pPr>
            <a:lvl6pPr>
              <a:defRPr sz="1636"/>
            </a:lvl6pPr>
            <a:lvl7pPr>
              <a:defRPr sz="1636"/>
            </a:lvl7pPr>
            <a:lvl8pPr>
              <a:defRPr sz="1636"/>
            </a:lvl8pPr>
            <a:lvl9pPr>
              <a:defRPr sz="16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221303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466" y="1392935"/>
            <a:ext cx="10991898" cy="1018033"/>
          </a:xfrm>
        </p:spPr>
        <p:txBody>
          <a:bodyPr>
            <a:normAutofit/>
          </a:bodyPr>
          <a:lstStyle>
            <a:lvl1pPr algn="ctr">
              <a:defRPr sz="3273"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653" y="2650033"/>
            <a:ext cx="5385514" cy="639763"/>
          </a:xfrm>
        </p:spPr>
        <p:txBody>
          <a:bodyPr anchor="b"/>
          <a:lstStyle>
            <a:lvl1pPr marL="0" indent="0" algn="ctr">
              <a:buNone/>
              <a:defRPr sz="2182" b="1">
                <a:solidFill>
                  <a:schemeClr val="bg1"/>
                </a:solidFill>
              </a:defRPr>
            </a:lvl1pPr>
            <a:lvl2pPr marL="415615" indent="0">
              <a:buNone/>
              <a:defRPr sz="1818" b="1"/>
            </a:lvl2pPr>
            <a:lvl3pPr marL="831230" indent="0">
              <a:buNone/>
              <a:defRPr sz="1636" b="1"/>
            </a:lvl3pPr>
            <a:lvl4pPr marL="1246844" indent="0">
              <a:buNone/>
              <a:defRPr sz="1454" b="1"/>
            </a:lvl4pPr>
            <a:lvl5pPr marL="1662460" indent="0">
              <a:buNone/>
              <a:defRPr sz="1454" b="1"/>
            </a:lvl5pPr>
            <a:lvl6pPr marL="2078075" indent="0">
              <a:buNone/>
              <a:defRPr sz="1454" b="1"/>
            </a:lvl6pPr>
            <a:lvl7pPr marL="2493690" indent="0">
              <a:buNone/>
              <a:defRPr sz="1454" b="1"/>
            </a:lvl7pPr>
            <a:lvl8pPr marL="2909304" indent="0">
              <a:buNone/>
              <a:defRPr sz="1454" b="1"/>
            </a:lvl8pPr>
            <a:lvl9pPr marL="3324919" indent="0">
              <a:buNone/>
              <a:defRPr sz="1454" b="1"/>
            </a:lvl9pPr>
          </a:lstStyle>
          <a:p>
            <a:pPr lvl="0"/>
            <a:r>
              <a:rPr lang="en-US" dirty="0"/>
              <a:t>Click to edit Master text styles</a:t>
            </a:r>
          </a:p>
        </p:txBody>
      </p:sp>
      <p:sp>
        <p:nvSpPr>
          <p:cNvPr id="4" name="Content Placeholder 3"/>
          <p:cNvSpPr>
            <a:spLocks noGrp="1"/>
          </p:cNvSpPr>
          <p:nvPr>
            <p:ph sz="half" idx="2"/>
          </p:nvPr>
        </p:nvSpPr>
        <p:spPr>
          <a:xfrm>
            <a:off x="715653" y="3225393"/>
            <a:ext cx="5385514" cy="2850495"/>
          </a:xfrm>
        </p:spPr>
        <p:txBody>
          <a:bodyPr/>
          <a:lstStyle>
            <a:lvl1pPr algn="ctr">
              <a:defRPr sz="2182">
                <a:solidFill>
                  <a:schemeClr val="bg1"/>
                </a:solidFill>
              </a:defRPr>
            </a:lvl1pPr>
            <a:lvl2pPr algn="ctr">
              <a:defRPr sz="1818">
                <a:solidFill>
                  <a:schemeClr val="bg1"/>
                </a:solidFill>
              </a:defRPr>
            </a:lvl2pPr>
            <a:lvl3pPr algn="ctr">
              <a:defRPr sz="1636">
                <a:solidFill>
                  <a:schemeClr val="bg1"/>
                </a:solidFill>
              </a:defRPr>
            </a:lvl3pPr>
            <a:lvl4pPr algn="ctr">
              <a:defRPr sz="1454">
                <a:solidFill>
                  <a:schemeClr val="bg1"/>
                </a:solidFill>
              </a:defRPr>
            </a:lvl4pPr>
            <a:lvl5pPr algn="ctr">
              <a:defRPr sz="1454">
                <a:solidFill>
                  <a:schemeClr val="bg1"/>
                </a:solidFill>
              </a:defRPr>
            </a:lvl5pPr>
            <a:lvl6pPr>
              <a:defRPr sz="1454"/>
            </a:lvl6pPr>
            <a:lvl7pPr>
              <a:defRPr sz="1454"/>
            </a:lvl7pPr>
            <a:lvl8pPr>
              <a:defRPr sz="1454"/>
            </a:lvl8pPr>
            <a:lvl9pPr>
              <a:defRPr sz="1454"/>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4414" y="2650033"/>
            <a:ext cx="5387630" cy="639763"/>
          </a:xfrm>
        </p:spPr>
        <p:txBody>
          <a:bodyPr anchor="b"/>
          <a:lstStyle>
            <a:lvl1pPr marL="0" indent="0" algn="ctr">
              <a:buNone/>
              <a:defRPr sz="2182" b="1">
                <a:solidFill>
                  <a:schemeClr val="bg1"/>
                </a:solidFill>
              </a:defRPr>
            </a:lvl1pPr>
            <a:lvl2pPr marL="415615" indent="0">
              <a:buNone/>
              <a:defRPr sz="1818" b="1"/>
            </a:lvl2pPr>
            <a:lvl3pPr marL="831230" indent="0">
              <a:buNone/>
              <a:defRPr sz="1636" b="1"/>
            </a:lvl3pPr>
            <a:lvl4pPr marL="1246844" indent="0">
              <a:buNone/>
              <a:defRPr sz="1454" b="1"/>
            </a:lvl4pPr>
            <a:lvl5pPr marL="1662460" indent="0">
              <a:buNone/>
              <a:defRPr sz="1454" b="1"/>
            </a:lvl5pPr>
            <a:lvl6pPr marL="2078075" indent="0">
              <a:buNone/>
              <a:defRPr sz="1454" b="1"/>
            </a:lvl6pPr>
            <a:lvl7pPr marL="2493690" indent="0">
              <a:buNone/>
              <a:defRPr sz="1454" b="1"/>
            </a:lvl7pPr>
            <a:lvl8pPr marL="2909304" indent="0">
              <a:buNone/>
              <a:defRPr sz="1454" b="1"/>
            </a:lvl8pPr>
            <a:lvl9pPr marL="3324919" indent="0">
              <a:buNone/>
              <a:defRPr sz="1454" b="1"/>
            </a:lvl9pPr>
          </a:lstStyle>
          <a:p>
            <a:pPr lvl="0"/>
            <a:r>
              <a:rPr lang="en-US" dirty="0"/>
              <a:t>Click to edit Master text styles</a:t>
            </a:r>
          </a:p>
        </p:txBody>
      </p:sp>
      <p:sp>
        <p:nvSpPr>
          <p:cNvPr id="6" name="Content Placeholder 5"/>
          <p:cNvSpPr>
            <a:spLocks noGrp="1"/>
          </p:cNvSpPr>
          <p:nvPr>
            <p:ph sz="quarter" idx="4"/>
          </p:nvPr>
        </p:nvSpPr>
        <p:spPr>
          <a:xfrm>
            <a:off x="6094414" y="3225393"/>
            <a:ext cx="5387630" cy="2850495"/>
          </a:xfrm>
        </p:spPr>
        <p:txBody>
          <a:bodyPr/>
          <a:lstStyle>
            <a:lvl1pPr algn="ctr">
              <a:defRPr sz="2182">
                <a:solidFill>
                  <a:schemeClr val="bg1"/>
                </a:solidFill>
              </a:defRPr>
            </a:lvl1pPr>
            <a:lvl2pPr algn="ctr">
              <a:defRPr sz="1818">
                <a:solidFill>
                  <a:schemeClr val="bg1"/>
                </a:solidFill>
              </a:defRPr>
            </a:lvl2pPr>
            <a:lvl3pPr algn="ctr">
              <a:defRPr sz="1636">
                <a:solidFill>
                  <a:schemeClr val="bg1"/>
                </a:solidFill>
              </a:defRPr>
            </a:lvl3pPr>
            <a:lvl4pPr algn="ctr">
              <a:defRPr sz="1454">
                <a:solidFill>
                  <a:schemeClr val="bg1"/>
                </a:solidFill>
              </a:defRPr>
            </a:lvl4pPr>
            <a:lvl5pPr algn="ctr">
              <a:defRPr sz="1454">
                <a:solidFill>
                  <a:schemeClr val="bg1"/>
                </a:solidFill>
              </a:defRPr>
            </a:lvl5pPr>
            <a:lvl6pPr>
              <a:defRPr sz="1454"/>
            </a:lvl6pPr>
            <a:lvl7pPr>
              <a:defRPr sz="1454"/>
            </a:lvl7pPr>
            <a:lvl8pPr>
              <a:defRPr sz="1454"/>
            </a:lvl8pPr>
            <a:lvl9pPr>
              <a:defRPr sz="1454"/>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736558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26791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560573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4" y="273050"/>
            <a:ext cx="4010039" cy="1162051"/>
          </a:xfrm>
        </p:spPr>
        <p:txBody>
          <a:bodyPr anchor="b"/>
          <a:lstStyle>
            <a:lvl1pPr algn="l">
              <a:defRPr sz="1818" b="1"/>
            </a:lvl1pPr>
          </a:lstStyle>
          <a:p>
            <a:r>
              <a:rPr lang="en-US"/>
              <a:t>Click to edit Master title style</a:t>
            </a:r>
          </a:p>
        </p:txBody>
      </p:sp>
      <p:sp>
        <p:nvSpPr>
          <p:cNvPr id="3" name="Content Placeholder 2"/>
          <p:cNvSpPr>
            <a:spLocks noGrp="1"/>
          </p:cNvSpPr>
          <p:nvPr>
            <p:ph idx="1"/>
          </p:nvPr>
        </p:nvSpPr>
        <p:spPr>
          <a:xfrm>
            <a:off x="4765492" y="273053"/>
            <a:ext cx="6813892" cy="5853113"/>
          </a:xfrm>
        </p:spPr>
        <p:txBody>
          <a:bodyPr/>
          <a:lstStyle>
            <a:lvl1pPr>
              <a:defRPr sz="2909"/>
            </a:lvl1pPr>
            <a:lvl2pPr>
              <a:defRPr sz="2545"/>
            </a:lvl2pPr>
            <a:lvl3pPr>
              <a:defRPr sz="2182"/>
            </a:lvl3pPr>
            <a:lvl4pPr>
              <a:defRPr sz="1818"/>
            </a:lvl4pPr>
            <a:lvl5pPr>
              <a:defRPr sz="1818"/>
            </a:lvl5pPr>
            <a:lvl6pPr>
              <a:defRPr sz="1818"/>
            </a:lvl6pPr>
            <a:lvl7pPr>
              <a:defRPr sz="1818"/>
            </a:lvl7pPr>
            <a:lvl8pPr>
              <a:defRPr sz="1818"/>
            </a:lvl8pPr>
            <a:lvl9pPr>
              <a:defRPr sz="18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4" y="1435103"/>
            <a:ext cx="4010039" cy="4691063"/>
          </a:xfrm>
        </p:spPr>
        <p:txBody>
          <a:bodyPr/>
          <a:lstStyle>
            <a:lvl1pPr marL="0" indent="0">
              <a:buNone/>
              <a:defRPr sz="1273"/>
            </a:lvl1pPr>
            <a:lvl2pPr marL="415615" indent="0">
              <a:buNone/>
              <a:defRPr sz="1091"/>
            </a:lvl2pPr>
            <a:lvl3pPr marL="831230" indent="0">
              <a:buNone/>
              <a:defRPr sz="909"/>
            </a:lvl3pPr>
            <a:lvl4pPr marL="1246844" indent="0">
              <a:buNone/>
              <a:defRPr sz="818"/>
            </a:lvl4pPr>
            <a:lvl5pPr marL="1662460" indent="0">
              <a:buNone/>
              <a:defRPr sz="818"/>
            </a:lvl5pPr>
            <a:lvl6pPr marL="2078075" indent="0">
              <a:buNone/>
              <a:defRPr sz="818"/>
            </a:lvl6pPr>
            <a:lvl7pPr marL="2493690" indent="0">
              <a:buNone/>
              <a:defRPr sz="818"/>
            </a:lvl7pPr>
            <a:lvl8pPr marL="2909304" indent="0">
              <a:buNone/>
              <a:defRPr sz="818"/>
            </a:lvl8pPr>
            <a:lvl9pPr marL="3324919" indent="0">
              <a:buNone/>
              <a:defRPr sz="818"/>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7316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2"/>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2"/>
            <a:ext cx="2844059" cy="365125"/>
          </a:xfrm>
          <a:prstGeom prst="rect">
            <a:avLst/>
          </a:prstGeom>
        </p:spPr>
        <p:txBody>
          <a:bodyPr vert="horz" lIns="91440" tIns="45720" rIns="91440" bIns="45720" rtlCol="0" anchor="ctr"/>
          <a:lstStyle>
            <a:lvl1pPr algn="l">
              <a:defRPr sz="1091">
                <a:solidFill>
                  <a:schemeClr val="tx1">
                    <a:tint val="75000"/>
                  </a:schemeClr>
                </a:solidFill>
              </a:defRPr>
            </a:lvl1pPr>
          </a:lstStyle>
          <a:p>
            <a:fld id="{53074F12-AA26-4AC8-9962-C36BB8F32554}" type="datetimeFigureOut">
              <a:rPr lang="en-US" smtClean="0"/>
              <a:pPr/>
              <a:t>4/28/2021</a:t>
            </a:fld>
            <a:endParaRPr lang="en-US" dirty="0"/>
          </a:p>
        </p:txBody>
      </p:sp>
      <p:sp>
        <p:nvSpPr>
          <p:cNvPr id="5" name="Footer Placeholder 4"/>
          <p:cNvSpPr>
            <a:spLocks noGrp="1"/>
          </p:cNvSpPr>
          <p:nvPr>
            <p:ph type="ftr" sz="quarter" idx="3"/>
          </p:nvPr>
        </p:nvSpPr>
        <p:spPr>
          <a:xfrm>
            <a:off x="4164515" y="6356352"/>
            <a:ext cx="3859795" cy="365125"/>
          </a:xfrm>
          <a:prstGeom prst="rect">
            <a:avLst/>
          </a:prstGeom>
        </p:spPr>
        <p:txBody>
          <a:bodyPr vert="horz" lIns="91440" tIns="45720" rIns="91440" bIns="45720" rtlCol="0" anchor="ctr"/>
          <a:lstStyle>
            <a:lvl1pPr algn="ctr">
              <a:defRPr sz="109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2"/>
            <a:ext cx="2844059" cy="365125"/>
          </a:xfrm>
          <a:prstGeom prst="rect">
            <a:avLst/>
          </a:prstGeom>
        </p:spPr>
        <p:txBody>
          <a:bodyPr vert="horz" lIns="91440" tIns="45720" rIns="91440" bIns="45720" rtlCol="0" anchor="ctr"/>
          <a:lstStyle>
            <a:lvl1pPr algn="r">
              <a:defRPr sz="1091">
                <a:solidFill>
                  <a:schemeClr val="tx1">
                    <a:tint val="75000"/>
                  </a:schemeClr>
                </a:solidFill>
              </a:defRPr>
            </a:lvl1pPr>
          </a:lstStyle>
          <a:p>
            <a:fld id="{B82CCC60-E8CD-4174-8B1A-7DF615B22EEF}" type="slidenum">
              <a:rPr lang="en-US" smtClean="0"/>
              <a:pPr/>
              <a:t>‹#›</a:t>
            </a:fld>
            <a:endParaRPr lang="en-US" dirty="0"/>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196" y="6951664"/>
            <a:ext cx="11183254" cy="484107"/>
          </a:xfrm>
          <a:prstGeom prst="rect">
            <a:avLst/>
          </a:prstGeom>
          <a:noFill/>
        </p:spPr>
        <p:txBody>
          <a:bodyPr wrap="square" rtlCol="0">
            <a:spAutoFit/>
          </a:bodyPr>
          <a:lstStyle/>
          <a:p>
            <a:r>
              <a:rPr lang="en-US" sz="1273" dirty="0">
                <a:solidFill>
                  <a:schemeClr val="bg1">
                    <a:lumMod val="65000"/>
                  </a:schemeClr>
                </a:solidFill>
              </a:rPr>
              <a:t>This presentation uses a free template provided by FPPT.com</a:t>
            </a:r>
          </a:p>
          <a:p>
            <a:r>
              <a:rPr lang="en-US" sz="1273" dirty="0">
                <a:solidFill>
                  <a:schemeClr val="bg1">
                    <a:lumMod val="65000"/>
                  </a:schemeClr>
                </a:solidFill>
              </a:rPr>
              <a:t>www.free-power-point-templates.com</a:t>
            </a:r>
          </a:p>
        </p:txBody>
      </p:sp>
    </p:spTree>
    <p:extLst>
      <p:ext uri="{BB962C8B-B14F-4D97-AF65-F5344CB8AC3E}">
        <p14:creationId xmlns:p14="http://schemas.microsoft.com/office/powerpoint/2010/main" val="3842544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831230" rtl="0" eaLnBrk="1" latinLnBrk="0" hangingPunct="1">
        <a:spcBef>
          <a:spcPct val="0"/>
        </a:spcBef>
        <a:buNone/>
        <a:defRPr sz="4000" kern="1200">
          <a:solidFill>
            <a:schemeClr val="tx1"/>
          </a:solidFill>
          <a:latin typeface="+mj-lt"/>
          <a:ea typeface="+mj-ea"/>
          <a:cs typeface="+mj-cs"/>
        </a:defRPr>
      </a:lvl1pPr>
    </p:titleStyle>
    <p:bodyStyle>
      <a:lvl1pPr marL="311711" indent="-311711" algn="l" defTabSz="831230" rtl="0" eaLnBrk="1" latinLnBrk="0" hangingPunct="1">
        <a:spcBef>
          <a:spcPct val="20000"/>
        </a:spcBef>
        <a:buFont typeface="Arial" pitchFamily="34" charset="0"/>
        <a:buChar char="•"/>
        <a:defRPr sz="2909" kern="1200">
          <a:solidFill>
            <a:schemeClr val="tx1"/>
          </a:solidFill>
          <a:latin typeface="+mn-lt"/>
          <a:ea typeface="+mn-ea"/>
          <a:cs typeface="+mn-cs"/>
        </a:defRPr>
      </a:lvl1pPr>
      <a:lvl2pPr marL="675374" indent="-259759" algn="l" defTabSz="831230" rtl="0" eaLnBrk="1" latinLnBrk="0" hangingPunct="1">
        <a:spcBef>
          <a:spcPct val="20000"/>
        </a:spcBef>
        <a:buFont typeface="Arial" pitchFamily="34" charset="0"/>
        <a:buChar char="–"/>
        <a:defRPr sz="2545" kern="1200">
          <a:solidFill>
            <a:schemeClr val="tx1"/>
          </a:solidFill>
          <a:latin typeface="+mn-lt"/>
          <a:ea typeface="+mn-ea"/>
          <a:cs typeface="+mn-cs"/>
        </a:defRPr>
      </a:lvl2pPr>
      <a:lvl3pPr marL="1039037" indent="-207807" algn="l" defTabSz="831230" rtl="0" eaLnBrk="1" latinLnBrk="0" hangingPunct="1">
        <a:spcBef>
          <a:spcPct val="20000"/>
        </a:spcBef>
        <a:buFont typeface="Arial" pitchFamily="34" charset="0"/>
        <a:buChar char="•"/>
        <a:defRPr sz="2182" kern="1200">
          <a:solidFill>
            <a:schemeClr val="tx1"/>
          </a:solidFill>
          <a:latin typeface="+mn-lt"/>
          <a:ea typeface="+mn-ea"/>
          <a:cs typeface="+mn-cs"/>
        </a:defRPr>
      </a:lvl3pPr>
      <a:lvl4pPr marL="1454652"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4pPr>
      <a:lvl5pPr marL="1870267"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5pPr>
      <a:lvl6pPr marL="2285882"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6pPr>
      <a:lvl7pPr marL="2701497"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7pPr>
      <a:lvl8pPr marL="3117112"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8pPr>
      <a:lvl9pPr marL="3532726"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9pPr>
    </p:bodyStyle>
    <p:otherStyle>
      <a:defPPr>
        <a:defRPr lang="en-US"/>
      </a:defPPr>
      <a:lvl1pPr marL="0" algn="l" defTabSz="831230" rtl="0" eaLnBrk="1" latinLnBrk="0" hangingPunct="1">
        <a:defRPr sz="1636" kern="1200">
          <a:solidFill>
            <a:schemeClr val="tx1"/>
          </a:solidFill>
          <a:latin typeface="+mn-lt"/>
          <a:ea typeface="+mn-ea"/>
          <a:cs typeface="+mn-cs"/>
        </a:defRPr>
      </a:lvl1pPr>
      <a:lvl2pPr marL="415615" algn="l" defTabSz="831230" rtl="0" eaLnBrk="1" latinLnBrk="0" hangingPunct="1">
        <a:defRPr sz="1636" kern="1200">
          <a:solidFill>
            <a:schemeClr val="tx1"/>
          </a:solidFill>
          <a:latin typeface="+mn-lt"/>
          <a:ea typeface="+mn-ea"/>
          <a:cs typeface="+mn-cs"/>
        </a:defRPr>
      </a:lvl2pPr>
      <a:lvl3pPr marL="831230" algn="l" defTabSz="831230" rtl="0" eaLnBrk="1" latinLnBrk="0" hangingPunct="1">
        <a:defRPr sz="1636" kern="1200">
          <a:solidFill>
            <a:schemeClr val="tx1"/>
          </a:solidFill>
          <a:latin typeface="+mn-lt"/>
          <a:ea typeface="+mn-ea"/>
          <a:cs typeface="+mn-cs"/>
        </a:defRPr>
      </a:lvl3pPr>
      <a:lvl4pPr marL="1246844" algn="l" defTabSz="831230" rtl="0" eaLnBrk="1" latinLnBrk="0" hangingPunct="1">
        <a:defRPr sz="1636" kern="1200">
          <a:solidFill>
            <a:schemeClr val="tx1"/>
          </a:solidFill>
          <a:latin typeface="+mn-lt"/>
          <a:ea typeface="+mn-ea"/>
          <a:cs typeface="+mn-cs"/>
        </a:defRPr>
      </a:lvl4pPr>
      <a:lvl5pPr marL="1662460" algn="l" defTabSz="831230" rtl="0" eaLnBrk="1" latinLnBrk="0" hangingPunct="1">
        <a:defRPr sz="1636" kern="1200">
          <a:solidFill>
            <a:schemeClr val="tx1"/>
          </a:solidFill>
          <a:latin typeface="+mn-lt"/>
          <a:ea typeface="+mn-ea"/>
          <a:cs typeface="+mn-cs"/>
        </a:defRPr>
      </a:lvl5pPr>
      <a:lvl6pPr marL="2078075" algn="l" defTabSz="831230" rtl="0" eaLnBrk="1" latinLnBrk="0" hangingPunct="1">
        <a:defRPr sz="1636" kern="1200">
          <a:solidFill>
            <a:schemeClr val="tx1"/>
          </a:solidFill>
          <a:latin typeface="+mn-lt"/>
          <a:ea typeface="+mn-ea"/>
          <a:cs typeface="+mn-cs"/>
        </a:defRPr>
      </a:lvl6pPr>
      <a:lvl7pPr marL="2493690" algn="l" defTabSz="831230" rtl="0" eaLnBrk="1" latinLnBrk="0" hangingPunct="1">
        <a:defRPr sz="1636" kern="1200">
          <a:solidFill>
            <a:schemeClr val="tx1"/>
          </a:solidFill>
          <a:latin typeface="+mn-lt"/>
          <a:ea typeface="+mn-ea"/>
          <a:cs typeface="+mn-cs"/>
        </a:defRPr>
      </a:lvl7pPr>
      <a:lvl8pPr marL="2909304" algn="l" defTabSz="831230" rtl="0" eaLnBrk="1" latinLnBrk="0" hangingPunct="1">
        <a:defRPr sz="1636" kern="1200">
          <a:solidFill>
            <a:schemeClr val="tx1"/>
          </a:solidFill>
          <a:latin typeface="+mn-lt"/>
          <a:ea typeface="+mn-ea"/>
          <a:cs typeface="+mn-cs"/>
        </a:defRPr>
      </a:lvl8pPr>
      <a:lvl9pPr marL="3324919" algn="l" defTabSz="831230" rtl="0" eaLnBrk="1" latinLnBrk="0" hangingPunct="1">
        <a:defRPr sz="16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4/28/2021</a:t>
            </a:fld>
            <a:endParaRPr lang="en-US" dirty="0"/>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62195043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9.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6.jpg"/><Relationship Id="rId1" Type="http://schemas.openxmlformats.org/officeDocument/2006/relationships/slideLayout" Target="../slideLayouts/slideLayout19.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8.jpg"/><Relationship Id="rId1" Type="http://schemas.openxmlformats.org/officeDocument/2006/relationships/slideLayout" Target="../slideLayouts/slideLayout19.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0.jpg"/><Relationship Id="rId1" Type="http://schemas.openxmlformats.org/officeDocument/2006/relationships/slideLayout" Target="../slideLayouts/slideLayout19.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2.jpg"/><Relationship Id="rId1" Type="http://schemas.openxmlformats.org/officeDocument/2006/relationships/slideLayout" Target="../slideLayouts/slideLayout19.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4.jpg"/><Relationship Id="rId1" Type="http://schemas.openxmlformats.org/officeDocument/2006/relationships/slideLayout" Target="../slideLayouts/slideLayout19.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6.jpg"/><Relationship Id="rId1" Type="http://schemas.openxmlformats.org/officeDocument/2006/relationships/slideLayout" Target="../slideLayouts/slideLayout19.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0.jpg"/><Relationship Id="rId1" Type="http://schemas.openxmlformats.org/officeDocument/2006/relationships/slideLayout" Target="../slideLayouts/slideLayout19.xml"/><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2.jpg"/><Relationship Id="rId1" Type="http://schemas.openxmlformats.org/officeDocument/2006/relationships/slideLayout" Target="../slideLayouts/slideLayout19.xml"/><Relationship Id="rId5" Type="http://schemas.openxmlformats.org/officeDocument/2006/relationships/image" Target="../media/image34.jp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8.jpg"/><Relationship Id="rId7" Type="http://schemas.openxmlformats.org/officeDocument/2006/relationships/image" Target="../media/image41.jpg"/><Relationship Id="rId2" Type="http://schemas.openxmlformats.org/officeDocument/2006/relationships/image" Target="../media/image37.jpg"/><Relationship Id="rId1" Type="http://schemas.openxmlformats.org/officeDocument/2006/relationships/slideLayout" Target="../slideLayouts/slideLayout19.xml"/><Relationship Id="rId6" Type="http://schemas.openxmlformats.org/officeDocument/2006/relationships/image" Target="../media/image40.jpg"/><Relationship Id="rId5" Type="http://schemas.openxmlformats.org/officeDocument/2006/relationships/image" Target="../media/image14.jpg"/><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9.jpg"/><Relationship Id="rId1" Type="http://schemas.openxmlformats.org/officeDocument/2006/relationships/slideLayout" Target="../slideLayouts/slideLayout19.xml"/><Relationship Id="rId5" Type="http://schemas.openxmlformats.org/officeDocument/2006/relationships/image" Target="../media/image51.jpg"/><Relationship Id="rId4" Type="http://schemas.openxmlformats.org/officeDocument/2006/relationships/image" Target="../media/image50.jp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9.xml"/><Relationship Id="rId5" Type="http://schemas.openxmlformats.org/officeDocument/2006/relationships/image" Target="../media/image55.jpg"/><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hyperlink" Target="http://www.stackoverflow.com/" TargetMode="External"/><Relationship Id="rId5" Type="http://schemas.openxmlformats.org/officeDocument/2006/relationships/hyperlink" Target="http://www.youtube.com/" TargetMode="External"/><Relationship Id="rId4" Type="http://schemas.openxmlformats.org/officeDocument/2006/relationships/hyperlink" Target="http://www.w3schools.com/"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C8A6A6-82BB-4C21-8A4E-7E97BA6CDE92}"/>
              </a:ext>
            </a:extLst>
          </p:cNvPr>
          <p:cNvSpPr txBox="1">
            <a:spLocks/>
          </p:cNvSpPr>
          <p:nvPr/>
        </p:nvSpPr>
        <p:spPr>
          <a:xfrm>
            <a:off x="2939845" y="1637071"/>
            <a:ext cx="5275784" cy="21925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dirty="0">
                <a:solidFill>
                  <a:schemeClr val="bg1"/>
                </a:solidFill>
                <a:latin typeface="Times New Roman" pitchFamily="18" charset="0"/>
                <a:cs typeface="Times New Roman" pitchFamily="18" charset="0"/>
              </a:rPr>
              <a:t>BEACH  RESORT MANAGEMENT SYSTEM</a:t>
            </a:r>
            <a:endParaRPr lang="en-US" sz="4800" dirty="0">
              <a:solidFill>
                <a:schemeClr val="bg1"/>
              </a:solidFill>
            </a:endParaRPr>
          </a:p>
        </p:txBody>
      </p:sp>
      <p:sp>
        <p:nvSpPr>
          <p:cNvPr id="6" name="Oval 5">
            <a:extLst>
              <a:ext uri="{FF2B5EF4-FFF2-40B4-BE49-F238E27FC236}">
                <a16:creationId xmlns:a16="http://schemas.microsoft.com/office/drawing/2014/main" id="{ACAF3940-A949-4839-A87C-D8DE9C5F2A1C}"/>
              </a:ext>
            </a:extLst>
          </p:cNvPr>
          <p:cNvSpPr/>
          <p:nvPr/>
        </p:nvSpPr>
        <p:spPr>
          <a:xfrm>
            <a:off x="8970400" y="870089"/>
            <a:ext cx="2267870" cy="186327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27" dirty="0"/>
          </a:p>
        </p:txBody>
      </p:sp>
    </p:spTree>
    <p:extLst>
      <p:ext uri="{BB962C8B-B14F-4D97-AF65-F5344CB8AC3E}">
        <p14:creationId xmlns:p14="http://schemas.microsoft.com/office/powerpoint/2010/main" val="2543539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BE56CF0-8FF1-4B91-BDED-A59958945826}"/>
              </a:ext>
            </a:extLst>
          </p:cNvPr>
          <p:cNvGraphicFramePr>
            <a:graphicFrameLocks noGrp="1"/>
          </p:cNvGraphicFramePr>
          <p:nvPr>
            <p:extLst>
              <p:ext uri="{D42A27DB-BD31-4B8C-83A1-F6EECF244321}">
                <p14:modId xmlns:p14="http://schemas.microsoft.com/office/powerpoint/2010/main" val="2308133651"/>
              </p:ext>
            </p:extLst>
          </p:nvPr>
        </p:nvGraphicFramePr>
        <p:xfrm>
          <a:off x="4483507" y="964586"/>
          <a:ext cx="7443020" cy="2385756"/>
        </p:xfrm>
        <a:graphic>
          <a:graphicData uri="http://schemas.openxmlformats.org/drawingml/2006/table">
            <a:tbl>
              <a:tblPr firstRow="1" bandRow="1">
                <a:tableStyleId>{BDBED569-4797-4DF1-A0F4-6AAB3CD982D8}</a:tableStyleId>
              </a:tblPr>
              <a:tblGrid>
                <a:gridCol w="3018506">
                  <a:extLst>
                    <a:ext uri="{9D8B030D-6E8A-4147-A177-3AD203B41FA5}">
                      <a16:colId xmlns:a16="http://schemas.microsoft.com/office/drawing/2014/main" val="20000"/>
                    </a:ext>
                  </a:extLst>
                </a:gridCol>
                <a:gridCol w="4424514">
                  <a:extLst>
                    <a:ext uri="{9D8B030D-6E8A-4147-A177-3AD203B41FA5}">
                      <a16:colId xmlns:a16="http://schemas.microsoft.com/office/drawing/2014/main" val="20001"/>
                    </a:ext>
                  </a:extLst>
                </a:gridCol>
              </a:tblGrid>
              <a:tr h="370840">
                <a:tc>
                  <a:txBody>
                    <a:bodyPr/>
                    <a:lstStyle/>
                    <a:p>
                      <a:pPr algn="ctr"/>
                      <a:r>
                        <a:rPr lang="en-US" sz="2200" b="0" cap="none" spc="0" dirty="0">
                          <a:ln w="0">
                            <a:solidFill>
                              <a:schemeClr val="tx1"/>
                            </a:solidFill>
                          </a:ln>
                          <a:solidFill>
                            <a:schemeClr val="tx1"/>
                          </a:solidFill>
                          <a:effectLst/>
                          <a:latin typeface="Times New Roman" pitchFamily="18" charset="0"/>
                          <a:cs typeface="Times New Roman" pitchFamily="18" charset="0"/>
                        </a:rPr>
                        <a:t>Processor</a:t>
                      </a:r>
                    </a:p>
                  </a:txBody>
                  <a:tcPr marL="53788" marR="53788" marT="31173" marB="31173" anchor="ctr"/>
                </a:tc>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Intel Core</a:t>
                      </a:r>
                      <a:r>
                        <a:rPr lang="en-US" sz="2200" b="0" cap="none" spc="0" baseline="0" dirty="0">
                          <a:ln w="0">
                            <a:solidFill>
                              <a:schemeClr val="tx1"/>
                            </a:solidFill>
                          </a:ln>
                          <a:solidFill>
                            <a:schemeClr val="tx1"/>
                          </a:solidFill>
                          <a:effectLst/>
                          <a:latin typeface="Times New Roman" panose="02020603050405020304" pitchFamily="18" charset="0"/>
                          <a:cs typeface="Times New Roman" panose="02020603050405020304" pitchFamily="18" charset="0"/>
                        </a:rPr>
                        <a:t> i5 CPU 1.00 GHz or more</a:t>
                      </a:r>
                      <a:endParaRPr lang="en-US" sz="2200" b="0" cap="none" spc="0" dirty="0">
                        <a:ln w="0">
                          <a:solidFill>
                            <a:schemeClr val="tx1"/>
                          </a:solidFill>
                        </a:ln>
                        <a:solidFill>
                          <a:schemeClr val="tx1"/>
                        </a:solidFill>
                        <a:effectLst/>
                        <a:latin typeface="Times New Roman" pitchFamily="18" charset="0"/>
                        <a:cs typeface="Times New Roman" pitchFamily="18" charset="0"/>
                      </a:endParaRPr>
                    </a:p>
                  </a:txBody>
                  <a:tcPr marL="53788" marR="53788" marT="31173" marB="31173" anchor="ctr"/>
                </a:tc>
                <a:extLst>
                  <a:ext uri="{0D108BD9-81ED-4DB2-BD59-A6C34878D82A}">
                    <a16:rowId xmlns:a16="http://schemas.microsoft.com/office/drawing/2014/main" val="10000"/>
                  </a:ext>
                </a:extLst>
              </a:tr>
              <a:tr h="370840">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RAM</a:t>
                      </a:r>
                    </a:p>
                  </a:txBody>
                  <a:tcPr marL="53788" marR="53788" marT="31173" marB="31173" anchor="ctr"/>
                </a:tc>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8.00</a:t>
                      </a:r>
                      <a:r>
                        <a:rPr lang="en-US" sz="2200" b="0" cap="none" spc="0" baseline="0" dirty="0">
                          <a:ln w="0">
                            <a:solidFill>
                              <a:schemeClr val="tx1"/>
                            </a:solidFill>
                          </a:ln>
                          <a:solidFill>
                            <a:schemeClr val="tx1"/>
                          </a:solidFill>
                          <a:effectLst/>
                          <a:latin typeface="Times New Roman" panose="02020603050405020304" pitchFamily="18" charset="0"/>
                          <a:cs typeface="Times New Roman" panose="02020603050405020304" pitchFamily="18" charset="0"/>
                        </a:rPr>
                        <a:t> </a:t>
                      </a: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GB or more</a:t>
                      </a:r>
                    </a:p>
                  </a:txBody>
                  <a:tcPr marL="53788" marR="53788" marT="31173" marB="31173" anchor="ctr"/>
                </a:tc>
                <a:extLst>
                  <a:ext uri="{0D108BD9-81ED-4DB2-BD59-A6C34878D82A}">
                    <a16:rowId xmlns:a16="http://schemas.microsoft.com/office/drawing/2014/main" val="10001"/>
                  </a:ext>
                </a:extLst>
              </a:tr>
              <a:tr h="370840">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HardDisk</a:t>
                      </a:r>
                    </a:p>
                  </a:txBody>
                  <a:tcPr marL="53788" marR="53788" marT="31173" marB="31173" anchor="ctr"/>
                </a:tc>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256SSD</a:t>
                      </a:r>
                      <a:r>
                        <a:rPr lang="en-US" sz="2200" b="0" cap="none" spc="0" baseline="0" dirty="0">
                          <a:ln w="0">
                            <a:solidFill>
                              <a:schemeClr val="tx1"/>
                            </a:solidFill>
                          </a:ln>
                          <a:solidFill>
                            <a:schemeClr val="tx1"/>
                          </a:solidFill>
                          <a:effectLst/>
                          <a:latin typeface="Times New Roman" panose="02020603050405020304" pitchFamily="18" charset="0"/>
                          <a:cs typeface="Times New Roman" panose="02020603050405020304" pitchFamily="18" charset="0"/>
                        </a:rPr>
                        <a:t> or more</a:t>
                      </a:r>
                      <a:endParaRPr lang="en-US" sz="2200" b="0" cap="none" spc="0" dirty="0">
                        <a:ln w="0">
                          <a:solidFill>
                            <a:schemeClr val="tx1"/>
                          </a:solidFill>
                        </a:ln>
                        <a:solidFill>
                          <a:schemeClr val="tx1"/>
                        </a:solidFill>
                        <a:effectLst/>
                        <a:latin typeface="Times New Roman" pitchFamily="18" charset="0"/>
                        <a:cs typeface="Times New Roman" pitchFamily="18" charset="0"/>
                      </a:endParaRPr>
                    </a:p>
                  </a:txBody>
                  <a:tcPr marL="53788" marR="53788" marT="31173" marB="31173" anchor="ctr"/>
                </a:tc>
                <a:extLst>
                  <a:ext uri="{0D108BD9-81ED-4DB2-BD59-A6C34878D82A}">
                    <a16:rowId xmlns:a16="http://schemas.microsoft.com/office/drawing/2014/main" val="10002"/>
                  </a:ext>
                </a:extLst>
              </a:tr>
              <a:tr h="370840">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Monitor</a:t>
                      </a:r>
                    </a:p>
                  </a:txBody>
                  <a:tcPr marL="53788" marR="53788" marT="31173" marB="31173" anchor="ctr"/>
                </a:tc>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15” CRT or LCD Monitor</a:t>
                      </a:r>
                    </a:p>
                  </a:txBody>
                  <a:tcPr marL="53788" marR="53788" marT="31173" marB="31173" anchor="ctr"/>
                </a:tc>
                <a:extLst>
                  <a:ext uri="{0D108BD9-81ED-4DB2-BD59-A6C34878D82A}">
                    <a16:rowId xmlns:a16="http://schemas.microsoft.com/office/drawing/2014/main" val="10003"/>
                  </a:ext>
                </a:extLst>
              </a:tr>
              <a:tr h="370840">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Keyboard</a:t>
                      </a:r>
                    </a:p>
                  </a:txBody>
                  <a:tcPr marL="53788" marR="53788" marT="31173" marB="31173" anchor="ctr"/>
                </a:tc>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Normal or Multimedia</a:t>
                      </a:r>
                    </a:p>
                  </a:txBody>
                  <a:tcPr marL="53788" marR="53788" marT="31173" marB="31173" anchor="ctr"/>
                </a:tc>
                <a:extLst>
                  <a:ext uri="{0D108BD9-81ED-4DB2-BD59-A6C34878D82A}">
                    <a16:rowId xmlns:a16="http://schemas.microsoft.com/office/drawing/2014/main" val="10004"/>
                  </a:ext>
                </a:extLst>
              </a:tr>
              <a:tr h="370840">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Mouse</a:t>
                      </a:r>
                    </a:p>
                  </a:txBody>
                  <a:tcPr marL="53788" marR="53788" marT="31173" marB="31173" anchor="ctr"/>
                </a:tc>
                <a:tc>
                  <a:txBody>
                    <a:bodyPr/>
                    <a:lstStyle/>
                    <a:p>
                      <a:pPr algn="ctr"/>
                      <a:r>
                        <a:rPr lang="en-US" sz="2200" b="0" cap="none" spc="0" dirty="0">
                          <a:ln w="0">
                            <a:solidFill>
                              <a:schemeClr val="tx1"/>
                            </a:solidFill>
                          </a:ln>
                          <a:solidFill>
                            <a:schemeClr val="tx1"/>
                          </a:solidFill>
                          <a:effectLst/>
                          <a:latin typeface="Times New Roman" panose="02020603050405020304" pitchFamily="18" charset="0"/>
                          <a:cs typeface="Times New Roman" panose="02020603050405020304" pitchFamily="18" charset="0"/>
                        </a:rPr>
                        <a:t>Compatible</a:t>
                      </a:r>
                      <a:r>
                        <a:rPr lang="en-US" sz="2200" b="0" cap="none" spc="0" baseline="0" dirty="0">
                          <a:ln w="0">
                            <a:solidFill>
                              <a:schemeClr val="tx1"/>
                            </a:solidFill>
                          </a:ln>
                          <a:solidFill>
                            <a:schemeClr val="tx1"/>
                          </a:solidFill>
                          <a:effectLst/>
                          <a:latin typeface="Times New Roman" panose="02020603050405020304" pitchFamily="18" charset="0"/>
                          <a:cs typeface="Times New Roman" panose="02020603050405020304" pitchFamily="18" charset="0"/>
                        </a:rPr>
                        <a:t> Mouse</a:t>
                      </a:r>
                      <a:endParaRPr lang="en-US" sz="2200" b="0" cap="none" spc="0" dirty="0">
                        <a:ln w="0">
                          <a:solidFill>
                            <a:schemeClr val="tx1"/>
                          </a:solidFill>
                        </a:ln>
                        <a:solidFill>
                          <a:schemeClr val="tx1"/>
                        </a:solidFill>
                        <a:effectLst/>
                        <a:latin typeface="Times New Roman" pitchFamily="18" charset="0"/>
                        <a:cs typeface="Times New Roman" pitchFamily="18" charset="0"/>
                      </a:endParaRPr>
                    </a:p>
                  </a:txBody>
                  <a:tcPr marL="53788" marR="53788" marT="31173" marB="31173" anchor="ct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11268732-3328-49AE-925D-0AE744BE1971}"/>
              </a:ext>
            </a:extLst>
          </p:cNvPr>
          <p:cNvGraphicFramePr>
            <a:graphicFrameLocks noGrp="1"/>
          </p:cNvGraphicFramePr>
          <p:nvPr>
            <p:extLst>
              <p:ext uri="{D42A27DB-BD31-4B8C-83A1-F6EECF244321}">
                <p14:modId xmlns:p14="http://schemas.microsoft.com/office/powerpoint/2010/main" val="2899089008"/>
              </p:ext>
            </p:extLst>
          </p:nvPr>
        </p:nvGraphicFramePr>
        <p:xfrm>
          <a:off x="4483507" y="4322555"/>
          <a:ext cx="7443020" cy="1590504"/>
        </p:xfrm>
        <a:graphic>
          <a:graphicData uri="http://schemas.openxmlformats.org/drawingml/2006/table">
            <a:tbl>
              <a:tblPr firstRow="1" bandRow="1">
                <a:tableStyleId>{BC89EF96-8CEA-46FF-86C4-4CE0E7609802}</a:tableStyleId>
              </a:tblPr>
              <a:tblGrid>
                <a:gridCol w="3077499">
                  <a:extLst>
                    <a:ext uri="{9D8B030D-6E8A-4147-A177-3AD203B41FA5}">
                      <a16:colId xmlns:a16="http://schemas.microsoft.com/office/drawing/2014/main" val="20000"/>
                    </a:ext>
                  </a:extLst>
                </a:gridCol>
                <a:gridCol w="4365521">
                  <a:extLst>
                    <a:ext uri="{9D8B030D-6E8A-4147-A177-3AD203B41FA5}">
                      <a16:colId xmlns:a16="http://schemas.microsoft.com/office/drawing/2014/main" val="20001"/>
                    </a:ext>
                  </a:extLst>
                </a:gridCol>
              </a:tblGrid>
              <a:tr h="370840">
                <a:tc>
                  <a:txBody>
                    <a:bodyPr/>
                    <a:lstStyle/>
                    <a:p>
                      <a:pPr algn="ctr"/>
                      <a:r>
                        <a:rPr lang="en-US" sz="2200" b="0" dirty="0">
                          <a:ln>
                            <a:solidFill>
                              <a:schemeClr val="tx1"/>
                            </a:solidFill>
                          </a:ln>
                        </a:rPr>
                        <a:t>Front</a:t>
                      </a:r>
                      <a:r>
                        <a:rPr lang="en-US" sz="2200" b="0" baseline="0" dirty="0">
                          <a:ln>
                            <a:solidFill>
                              <a:schemeClr val="tx1"/>
                            </a:solidFill>
                          </a:ln>
                        </a:rPr>
                        <a:t> End</a:t>
                      </a:r>
                      <a:endParaRPr lang="en-US" sz="2200" b="0" dirty="0">
                        <a:ln>
                          <a:solidFill>
                            <a:schemeClr val="tx1"/>
                          </a:solidFill>
                        </a:ln>
                        <a:latin typeface="Times New Roman" pitchFamily="18" charset="0"/>
                        <a:cs typeface="Times New Roman" pitchFamily="18" charset="0"/>
                      </a:endParaRPr>
                    </a:p>
                  </a:txBody>
                  <a:tcPr marL="53788" marR="53788" marT="31173" marB="31173" anchor="ctr"/>
                </a:tc>
                <a:tc>
                  <a:txBody>
                    <a:bodyPr/>
                    <a:lstStyle/>
                    <a:p>
                      <a:pPr algn="ctr"/>
                      <a:r>
                        <a:rPr lang="en-US" sz="2200" b="0" dirty="0">
                          <a:ln>
                            <a:solidFill>
                              <a:schemeClr val="tx1"/>
                            </a:solidFill>
                          </a:ln>
                        </a:rPr>
                        <a:t>ASP.Net</a:t>
                      </a:r>
                      <a:endParaRPr lang="en-US" sz="2200" b="0" dirty="0">
                        <a:ln>
                          <a:solidFill>
                            <a:schemeClr val="tx1"/>
                          </a:solidFill>
                        </a:ln>
                        <a:latin typeface="Times New Roman" pitchFamily="18" charset="0"/>
                        <a:cs typeface="Times New Roman" pitchFamily="18" charset="0"/>
                      </a:endParaRPr>
                    </a:p>
                  </a:txBody>
                  <a:tcPr marL="53788" marR="53788" marT="31173" marB="31173" anchor="ctr"/>
                </a:tc>
                <a:extLst>
                  <a:ext uri="{0D108BD9-81ED-4DB2-BD59-A6C34878D82A}">
                    <a16:rowId xmlns:a16="http://schemas.microsoft.com/office/drawing/2014/main" val="10000"/>
                  </a:ext>
                </a:extLst>
              </a:tr>
              <a:tr h="370840">
                <a:tc>
                  <a:txBody>
                    <a:bodyPr/>
                    <a:lstStyle/>
                    <a:p>
                      <a:pPr algn="ctr"/>
                      <a:r>
                        <a:rPr lang="en-US" sz="2200" b="0" dirty="0">
                          <a:ln>
                            <a:solidFill>
                              <a:schemeClr val="tx1"/>
                            </a:solidFill>
                          </a:ln>
                        </a:rPr>
                        <a:t>Software</a:t>
                      </a:r>
                      <a:r>
                        <a:rPr lang="en-US" sz="2200" b="0" baseline="0" dirty="0">
                          <a:ln>
                            <a:solidFill>
                              <a:schemeClr val="tx1"/>
                            </a:solidFill>
                          </a:ln>
                        </a:rPr>
                        <a:t> Required</a:t>
                      </a:r>
                      <a:endParaRPr lang="en-US" sz="2200" b="0" dirty="0">
                        <a:ln>
                          <a:solidFill>
                            <a:schemeClr val="tx1"/>
                          </a:solidFill>
                        </a:ln>
                        <a:latin typeface="Times New Roman" pitchFamily="18" charset="0"/>
                        <a:cs typeface="Times New Roman" pitchFamily="18" charset="0"/>
                      </a:endParaRPr>
                    </a:p>
                  </a:txBody>
                  <a:tcPr marL="53788" marR="53788" marT="31173" marB="31173" anchor="ctr"/>
                </a:tc>
                <a:tc>
                  <a:txBody>
                    <a:bodyPr/>
                    <a:lstStyle/>
                    <a:p>
                      <a:pPr algn="ctr"/>
                      <a:r>
                        <a:rPr lang="en-US" sz="2200" b="0" dirty="0">
                          <a:ln>
                            <a:solidFill>
                              <a:schemeClr val="tx1"/>
                            </a:solidFill>
                          </a:ln>
                        </a:rPr>
                        <a:t>Microsoft</a:t>
                      </a:r>
                      <a:r>
                        <a:rPr lang="en-US" sz="2200" b="0" baseline="0" dirty="0">
                          <a:ln>
                            <a:solidFill>
                              <a:schemeClr val="tx1"/>
                            </a:solidFill>
                          </a:ln>
                        </a:rPr>
                        <a:t> Visual Studio</a:t>
                      </a:r>
                      <a:endParaRPr lang="en-US" sz="2200" b="0" dirty="0">
                        <a:ln>
                          <a:solidFill>
                            <a:schemeClr val="tx1"/>
                          </a:solidFill>
                        </a:ln>
                        <a:latin typeface="Times New Roman" pitchFamily="18" charset="0"/>
                        <a:cs typeface="Times New Roman" pitchFamily="18" charset="0"/>
                      </a:endParaRPr>
                    </a:p>
                  </a:txBody>
                  <a:tcPr marL="53788" marR="53788" marT="31173" marB="31173" anchor="ctr"/>
                </a:tc>
                <a:extLst>
                  <a:ext uri="{0D108BD9-81ED-4DB2-BD59-A6C34878D82A}">
                    <a16:rowId xmlns:a16="http://schemas.microsoft.com/office/drawing/2014/main" val="10001"/>
                  </a:ext>
                </a:extLst>
              </a:tr>
              <a:tr h="370840">
                <a:tc>
                  <a:txBody>
                    <a:bodyPr/>
                    <a:lstStyle/>
                    <a:p>
                      <a:pPr algn="ctr"/>
                      <a:r>
                        <a:rPr lang="en-US" sz="2200" b="0" dirty="0">
                          <a:ln>
                            <a:solidFill>
                              <a:schemeClr val="tx1"/>
                            </a:solidFill>
                          </a:ln>
                        </a:rPr>
                        <a:t>Back</a:t>
                      </a:r>
                      <a:r>
                        <a:rPr lang="en-US" sz="2200" b="0" baseline="0" dirty="0">
                          <a:ln>
                            <a:solidFill>
                              <a:schemeClr val="tx1"/>
                            </a:solidFill>
                          </a:ln>
                        </a:rPr>
                        <a:t> End</a:t>
                      </a:r>
                      <a:endParaRPr lang="en-US" sz="2200" b="0" dirty="0">
                        <a:ln>
                          <a:solidFill>
                            <a:schemeClr val="tx1"/>
                          </a:solidFill>
                        </a:ln>
                        <a:latin typeface="Times New Roman" pitchFamily="18" charset="0"/>
                        <a:cs typeface="Times New Roman" pitchFamily="18" charset="0"/>
                      </a:endParaRPr>
                    </a:p>
                  </a:txBody>
                  <a:tcPr marL="53788" marR="53788" marT="31173" marB="31173" anchor="ctr"/>
                </a:tc>
                <a:tc>
                  <a:txBody>
                    <a:bodyPr/>
                    <a:lstStyle/>
                    <a:p>
                      <a:pPr algn="ctr"/>
                      <a:r>
                        <a:rPr lang="en-US" sz="2200" b="0" dirty="0">
                          <a:ln>
                            <a:solidFill>
                              <a:schemeClr val="tx1"/>
                            </a:solidFill>
                          </a:ln>
                        </a:rPr>
                        <a:t>SQL Server</a:t>
                      </a:r>
                      <a:endParaRPr lang="en-US" sz="2200" b="0" dirty="0">
                        <a:ln>
                          <a:solidFill>
                            <a:schemeClr val="tx1"/>
                          </a:solidFill>
                        </a:ln>
                        <a:latin typeface="Times New Roman" pitchFamily="18" charset="0"/>
                        <a:cs typeface="Times New Roman" pitchFamily="18" charset="0"/>
                      </a:endParaRPr>
                    </a:p>
                  </a:txBody>
                  <a:tcPr marL="53788" marR="53788" marT="31173" marB="31173" anchor="ctr"/>
                </a:tc>
                <a:extLst>
                  <a:ext uri="{0D108BD9-81ED-4DB2-BD59-A6C34878D82A}">
                    <a16:rowId xmlns:a16="http://schemas.microsoft.com/office/drawing/2014/main" val="10002"/>
                  </a:ext>
                </a:extLst>
              </a:tr>
              <a:tr h="370840">
                <a:tc>
                  <a:txBody>
                    <a:bodyPr/>
                    <a:lstStyle/>
                    <a:p>
                      <a:pPr algn="ctr"/>
                      <a:r>
                        <a:rPr lang="en-US" sz="2200" b="0" dirty="0">
                          <a:ln>
                            <a:solidFill>
                              <a:schemeClr val="tx1"/>
                            </a:solidFill>
                          </a:ln>
                        </a:rPr>
                        <a:t>Operating</a:t>
                      </a:r>
                      <a:r>
                        <a:rPr lang="en-US" sz="2200" b="0" baseline="0" dirty="0">
                          <a:ln>
                            <a:solidFill>
                              <a:schemeClr val="tx1"/>
                            </a:solidFill>
                          </a:ln>
                        </a:rPr>
                        <a:t> System</a:t>
                      </a:r>
                      <a:endParaRPr lang="en-US" sz="2200" b="0" dirty="0">
                        <a:ln>
                          <a:solidFill>
                            <a:schemeClr val="tx1"/>
                          </a:solidFill>
                        </a:ln>
                        <a:latin typeface="Times New Roman" pitchFamily="18" charset="0"/>
                        <a:cs typeface="Times New Roman" pitchFamily="18" charset="0"/>
                      </a:endParaRPr>
                    </a:p>
                  </a:txBody>
                  <a:tcPr marL="53788" marR="53788" marT="31173" marB="31173" anchor="ctr"/>
                </a:tc>
                <a:tc>
                  <a:txBody>
                    <a:bodyPr/>
                    <a:lstStyle/>
                    <a:p>
                      <a:pPr algn="ctr"/>
                      <a:r>
                        <a:rPr lang="en-US" sz="2200" b="0" dirty="0">
                          <a:ln>
                            <a:solidFill>
                              <a:schemeClr val="tx1"/>
                            </a:solidFill>
                          </a:ln>
                        </a:rPr>
                        <a:t>Windows 10</a:t>
                      </a:r>
                      <a:endParaRPr lang="en-US" sz="2200" b="0" dirty="0">
                        <a:ln>
                          <a:solidFill>
                            <a:schemeClr val="tx1"/>
                          </a:solidFill>
                        </a:ln>
                        <a:latin typeface="Times New Roman" pitchFamily="18" charset="0"/>
                        <a:cs typeface="Times New Roman" pitchFamily="18" charset="0"/>
                      </a:endParaRPr>
                    </a:p>
                  </a:txBody>
                  <a:tcPr marL="53788" marR="53788" marT="31173" marB="31173" anchor="ctr"/>
                </a:tc>
                <a:extLst>
                  <a:ext uri="{0D108BD9-81ED-4DB2-BD59-A6C34878D82A}">
                    <a16:rowId xmlns:a16="http://schemas.microsoft.com/office/drawing/2014/main" val="10003"/>
                  </a:ext>
                </a:extLst>
              </a:tr>
            </a:tbl>
          </a:graphicData>
        </a:graphic>
      </p:graphicFrame>
      <p:sp>
        <p:nvSpPr>
          <p:cNvPr id="9" name="Rectangle: Rounded Corners 8">
            <a:extLst>
              <a:ext uri="{FF2B5EF4-FFF2-40B4-BE49-F238E27FC236}">
                <a16:creationId xmlns:a16="http://schemas.microsoft.com/office/drawing/2014/main" id="{5A0915A7-D830-4858-9694-386391B7F6D9}"/>
              </a:ext>
            </a:extLst>
          </p:cNvPr>
          <p:cNvSpPr/>
          <p:nvPr/>
        </p:nvSpPr>
        <p:spPr>
          <a:xfrm>
            <a:off x="6065707" y="158931"/>
            <a:ext cx="4278620" cy="639097"/>
          </a:xfrm>
          <a:prstGeom prst="roundRect">
            <a:avLst>
              <a:gd name="adj" fmla="val 39744"/>
            </a:avLst>
          </a:prstGeom>
          <a:solidFill>
            <a:schemeClr val="accent1">
              <a:lumMod val="40000"/>
              <a:lumOff val="60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ln w="0">
                  <a:solidFill>
                    <a:schemeClr val="tx1"/>
                  </a:solidFill>
                </a:ln>
                <a:solidFill>
                  <a:schemeClr val="tx1"/>
                </a:solidFill>
                <a:latin typeface="Times New Roman" panose="02020603050405020304" pitchFamily="18" charset="0"/>
                <a:cs typeface="Times New Roman" panose="02020603050405020304" pitchFamily="18" charset="0"/>
              </a:rPr>
              <a:t>HARDWARE</a:t>
            </a:r>
            <a:endParaRPr lang="en-IN" dirty="0">
              <a:ln w="0">
                <a:solidFill>
                  <a:schemeClr val="tx1"/>
                </a:solidFill>
              </a:ln>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0F05FC95-747A-4F16-94A7-83970AF31D03}"/>
              </a:ext>
            </a:extLst>
          </p:cNvPr>
          <p:cNvSpPr/>
          <p:nvPr/>
        </p:nvSpPr>
        <p:spPr>
          <a:xfrm>
            <a:off x="6065707" y="3516900"/>
            <a:ext cx="4278620" cy="639097"/>
          </a:xfrm>
          <a:prstGeom prst="roundRect">
            <a:avLst>
              <a:gd name="adj" fmla="val 39744"/>
            </a:avLst>
          </a:prstGeom>
          <a:solidFill>
            <a:schemeClr val="accent1">
              <a:lumMod val="40000"/>
              <a:lumOff val="60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ln w="0">
                  <a:solidFill>
                    <a:schemeClr val="tx1"/>
                  </a:solidFill>
                </a:ln>
                <a:solidFill>
                  <a:schemeClr val="tx1"/>
                </a:solidFill>
                <a:latin typeface="Times New Roman" panose="02020603050405020304" pitchFamily="18" charset="0"/>
                <a:cs typeface="Times New Roman" panose="02020603050405020304" pitchFamily="18" charset="0"/>
              </a:rPr>
              <a:t>SOFTWARE</a:t>
            </a:r>
            <a:endParaRPr lang="en-IN" dirty="0">
              <a:ln w="0">
                <a:solidFill>
                  <a:schemeClr val="tx1"/>
                </a:solidFill>
              </a:ln>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03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669D-3E04-4B27-912D-5D5569C372D6}"/>
              </a:ext>
            </a:extLst>
          </p:cNvPr>
          <p:cNvSpPr>
            <a:spLocks noGrp="1"/>
          </p:cNvSpPr>
          <p:nvPr>
            <p:ph type="title"/>
          </p:nvPr>
        </p:nvSpPr>
        <p:spPr>
          <a:xfrm>
            <a:off x="3038169" y="0"/>
            <a:ext cx="8888360" cy="560439"/>
          </a:xfrm>
        </p:spPr>
        <p:txBody>
          <a:bodyPr>
            <a:noAutofit/>
          </a:bodyPr>
          <a:lstStyle/>
          <a:p>
            <a:pPr algn="ctr"/>
            <a:r>
              <a:rPr lang="en-US" sz="4800" dirty="0">
                <a:latin typeface="Times New Roman" panose="02020603050405020304" pitchFamily="18" charset="0"/>
                <a:cs typeface="Times New Roman" panose="02020603050405020304" pitchFamily="18" charset="0"/>
              </a:rPr>
              <a:t>ADVANTAGES</a:t>
            </a:r>
            <a:endParaRPr lang="en-IN" sz="1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9BB2CA-D74F-457F-931C-6C357C74ECD5}"/>
              </a:ext>
            </a:extLst>
          </p:cNvPr>
          <p:cNvSpPr>
            <a:spLocks noGrp="1"/>
          </p:cNvSpPr>
          <p:nvPr>
            <p:ph idx="1"/>
          </p:nvPr>
        </p:nvSpPr>
        <p:spPr>
          <a:xfrm>
            <a:off x="3038169" y="560439"/>
            <a:ext cx="8888360" cy="3028335"/>
          </a:xfrm>
        </p:spPr>
        <p:txBody>
          <a:bodyPr>
            <a:noAutofit/>
          </a:bodyPr>
          <a:lstStyle/>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system enables easy and fast access to the guest files. </a:t>
            </a:r>
          </a:p>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system provides better data management facilities. </a:t>
            </a:r>
          </a:p>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system enable online booking of guests into the resort hence international guests can easily book into the hotel.</a:t>
            </a:r>
          </a:p>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Easy update of the guest records. </a:t>
            </a:r>
          </a:p>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High customer service standards attract more guests to the resort.</a:t>
            </a:r>
          </a:p>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Reduction of data entry and processing errors. Greatly reduce paper use at the hotel.</a:t>
            </a:r>
          </a:p>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system helps in removing the bottleneck of phone booking systems.</a:t>
            </a:r>
          </a:p>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system is a modern approach to book your tour.</a:t>
            </a:r>
            <a:endParaRPr kumimoji="0" lang="en-US" sz="2000"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mj-ea"/>
              <a:cs typeface="Times New Roman" pitchFamily="18" charset="0"/>
            </a:endParaRPr>
          </a:p>
          <a:p>
            <a:pPr marL="571500" indent="-342900" algn="just">
              <a:buSzPct val="100000"/>
              <a:buFont typeface="Wingdings" panose="05000000000000000000" pitchFamily="2" charset="2"/>
              <a:buChar char="Ø"/>
            </a:pPr>
            <a:endParaRPr lang="en-US" sz="2800" dirty="0">
              <a:latin typeface="Times New Roman" pitchFamily="18" charset="0"/>
              <a:cs typeface="Times New Roman" pitchFamily="18" charset="0"/>
            </a:endParaRPr>
          </a:p>
        </p:txBody>
      </p:sp>
      <p:sp>
        <p:nvSpPr>
          <p:cNvPr id="5" name="Title 1">
            <a:extLst>
              <a:ext uri="{FF2B5EF4-FFF2-40B4-BE49-F238E27FC236}">
                <a16:creationId xmlns:a16="http://schemas.microsoft.com/office/drawing/2014/main" id="{DBA1F652-B77B-4673-8FFC-FE03EB4BABD1}"/>
              </a:ext>
            </a:extLst>
          </p:cNvPr>
          <p:cNvSpPr txBox="1">
            <a:spLocks/>
          </p:cNvSpPr>
          <p:nvPr/>
        </p:nvSpPr>
        <p:spPr>
          <a:xfrm>
            <a:off x="3038169" y="4168878"/>
            <a:ext cx="8888360" cy="560439"/>
          </a:xfrm>
          <a:prstGeom prst="rect">
            <a:avLst/>
          </a:prstGeom>
        </p:spPr>
        <p:txBody>
          <a:bodyPr vert="horz" lIns="91440" tIns="45720" rIns="91440" bIns="45720" rtlCol="0" anchor="ctr">
            <a:noAutofit/>
          </a:bodyPr>
          <a:lstStyle>
            <a:lvl1pPr algn="l" defTabSz="831230" rtl="0" eaLnBrk="1" latinLnBrk="0" hangingPunct="1">
              <a:spcBef>
                <a:spcPct val="0"/>
              </a:spcBef>
              <a:buNone/>
              <a:defRPr sz="3273"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US" sz="4800" dirty="0">
                <a:latin typeface="Times New Roman" panose="02020603050405020304" pitchFamily="18" charset="0"/>
                <a:cs typeface="Times New Roman" panose="02020603050405020304" pitchFamily="18" charset="0"/>
              </a:rPr>
              <a:t>DISADVANTAGES</a:t>
            </a:r>
            <a:endParaRPr lang="en-IN" sz="1800"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C8B1226A-02B3-4A18-B770-0B1BD3709FE9}"/>
              </a:ext>
            </a:extLst>
          </p:cNvPr>
          <p:cNvSpPr txBox="1">
            <a:spLocks/>
          </p:cNvSpPr>
          <p:nvPr/>
        </p:nvSpPr>
        <p:spPr>
          <a:xfrm>
            <a:off x="3038169" y="4827639"/>
            <a:ext cx="8888360" cy="2030361"/>
          </a:xfrm>
          <a:prstGeom prst="rect">
            <a:avLst/>
          </a:prstGeom>
        </p:spPr>
        <p:txBody>
          <a:bodyPr vert="horz" lIns="91440" tIns="45720" rIns="91440" bIns="45720" rtlCol="0">
            <a:noAutofit/>
          </a:bodyPr>
          <a:lstStyle>
            <a:lvl1pPr marL="311711" indent="-311711" algn="l" defTabSz="831230" rtl="0" eaLnBrk="1" latinLnBrk="0" hangingPunct="1">
              <a:spcBef>
                <a:spcPct val="20000"/>
              </a:spcBef>
              <a:buFont typeface="Arial" pitchFamily="34" charset="0"/>
              <a:buChar char="•"/>
              <a:defRPr sz="2545" kern="1200">
                <a:solidFill>
                  <a:schemeClr val="bg1"/>
                </a:solidFill>
                <a:latin typeface="+mn-lt"/>
                <a:ea typeface="+mn-ea"/>
                <a:cs typeface="+mn-cs"/>
              </a:defRPr>
            </a:lvl1pPr>
            <a:lvl2pPr marL="675374" indent="-259759" algn="l" defTabSz="831230" rtl="0" eaLnBrk="1" latinLnBrk="0" hangingPunct="1">
              <a:spcBef>
                <a:spcPct val="20000"/>
              </a:spcBef>
              <a:buFont typeface="Arial" pitchFamily="34" charset="0"/>
              <a:buChar char="–"/>
              <a:defRPr sz="2545" kern="1200">
                <a:solidFill>
                  <a:schemeClr val="bg1"/>
                </a:solidFill>
                <a:latin typeface="+mn-lt"/>
                <a:ea typeface="+mn-ea"/>
                <a:cs typeface="+mn-cs"/>
              </a:defRPr>
            </a:lvl2pPr>
            <a:lvl3pPr marL="1039037" indent="-207807" algn="l" defTabSz="831230" rtl="0" eaLnBrk="1" latinLnBrk="0" hangingPunct="1">
              <a:spcBef>
                <a:spcPct val="20000"/>
              </a:spcBef>
              <a:buFont typeface="Arial" pitchFamily="34" charset="0"/>
              <a:buChar char="•"/>
              <a:defRPr sz="2182" kern="1200">
                <a:solidFill>
                  <a:schemeClr val="bg1"/>
                </a:solidFill>
                <a:latin typeface="+mn-lt"/>
                <a:ea typeface="+mn-ea"/>
                <a:cs typeface="+mn-cs"/>
              </a:defRPr>
            </a:lvl3pPr>
            <a:lvl4pPr marL="1454652" indent="-207807" algn="l" defTabSz="831230" rtl="0" eaLnBrk="1" latinLnBrk="0" hangingPunct="1">
              <a:spcBef>
                <a:spcPct val="20000"/>
              </a:spcBef>
              <a:buFont typeface="Arial" pitchFamily="34" charset="0"/>
              <a:buChar char="–"/>
              <a:defRPr sz="1818" kern="1200">
                <a:solidFill>
                  <a:schemeClr val="bg1"/>
                </a:solidFill>
                <a:latin typeface="+mn-lt"/>
                <a:ea typeface="+mn-ea"/>
                <a:cs typeface="+mn-cs"/>
              </a:defRPr>
            </a:lvl4pPr>
            <a:lvl5pPr marL="1870267" indent="-207807" algn="l" defTabSz="831230" rtl="0" eaLnBrk="1" latinLnBrk="0" hangingPunct="1">
              <a:spcBef>
                <a:spcPct val="20000"/>
              </a:spcBef>
              <a:buFont typeface="Arial" pitchFamily="34" charset="0"/>
              <a:buChar char="»"/>
              <a:defRPr sz="1818" kern="1200">
                <a:solidFill>
                  <a:schemeClr val="bg1"/>
                </a:solidFill>
                <a:latin typeface="+mn-lt"/>
                <a:ea typeface="+mn-ea"/>
                <a:cs typeface="+mn-cs"/>
              </a:defRPr>
            </a:lvl5pPr>
            <a:lvl6pPr marL="2285882"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6pPr>
            <a:lvl7pPr marL="2701497"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7pPr>
            <a:lvl8pPr marL="3117112"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8pPr>
            <a:lvl9pPr marL="3532726"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9pPr>
          </a:lstStyle>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hotel will be required to train its employees on how to manage the system hence the hotel output capacity will reduce a bit during this period.</a:t>
            </a:r>
          </a:p>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may be restrictive terms and conditions imposed by online tourism management system such as guest cancellation and automatic room reselling policies.</a:t>
            </a:r>
          </a:p>
          <a:p>
            <a:pPr marL="5715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Requires internet access</a:t>
            </a:r>
            <a:endParaRPr kumimoji="0" lang="en-US" sz="2000" i="0" u="none" strike="noStrike" kern="1200" cap="none" spc="0" normalizeH="0" baseline="0" noProof="0" dirty="0">
              <a:ln>
                <a:noFill/>
              </a:ln>
              <a:solidFill>
                <a:schemeClr val="tx1">
                  <a:lumMod val="75000"/>
                  <a:lumOff val="25000"/>
                </a:schemeClr>
              </a:solidFill>
              <a:effectLst/>
              <a:uLnTx/>
              <a:uFillTx/>
              <a:latin typeface="Times New Roman" panose="02020603050405020304" pitchFamily="18" charset="0"/>
              <a:ea typeface="+mj-ea"/>
              <a:cs typeface="Times New Roman" pitchFamily="18" charset="0"/>
            </a:endParaRPr>
          </a:p>
        </p:txBody>
      </p:sp>
    </p:spTree>
    <p:extLst>
      <p:ext uri="{BB962C8B-B14F-4D97-AF65-F5344CB8AC3E}">
        <p14:creationId xmlns:p14="http://schemas.microsoft.com/office/powerpoint/2010/main" val="4151553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CCB890E3-7199-4B14-8C8E-255C83905E11}"/>
              </a:ext>
            </a:extLst>
          </p:cNvPr>
          <p:cNvGrpSpPr/>
          <p:nvPr/>
        </p:nvGrpSpPr>
        <p:grpSpPr>
          <a:xfrm rot="21086710">
            <a:off x="2179008" y="1390235"/>
            <a:ext cx="5778191" cy="4458335"/>
            <a:chOff x="2482177" y="1268198"/>
            <a:chExt cx="5778191" cy="4458335"/>
          </a:xfrm>
        </p:grpSpPr>
        <p:sp>
          <p:nvSpPr>
            <p:cNvPr id="151" name="Rectangle 12">
              <a:extLst>
                <a:ext uri="{FF2B5EF4-FFF2-40B4-BE49-F238E27FC236}">
                  <a16:creationId xmlns:a16="http://schemas.microsoft.com/office/drawing/2014/main" id="{67C7E8F6-57C0-4A9E-B225-3DF0C0B01DB4}"/>
                </a:ext>
              </a:extLst>
            </p:cNvPr>
            <p:cNvSpPr/>
            <p:nvPr/>
          </p:nvSpPr>
          <p:spPr>
            <a:xfrm rot="2942190" flipH="1">
              <a:off x="3779811" y="1811278"/>
              <a:ext cx="2514926" cy="5110193"/>
            </a:xfrm>
            <a:custGeom>
              <a:avLst/>
              <a:gdLst/>
              <a:ahLst/>
              <a:cxnLst/>
              <a:rect l="l" t="t" r="r" b="b"/>
              <a:pathLst>
                <a:path w="1574070" h="3149101">
                  <a:moveTo>
                    <a:pt x="1396232" y="177838"/>
                  </a:moveTo>
                  <a:cubicBezTo>
                    <a:pt x="1732682" y="514288"/>
                    <a:pt x="1732682" y="1059782"/>
                    <a:pt x="1396232" y="1396232"/>
                  </a:cubicBezTo>
                  <a:cubicBezTo>
                    <a:pt x="1059782" y="1732681"/>
                    <a:pt x="514289" y="1732681"/>
                    <a:pt x="177839" y="1396232"/>
                  </a:cubicBezTo>
                  <a:cubicBezTo>
                    <a:pt x="-158611" y="1059782"/>
                    <a:pt x="-158611" y="514288"/>
                    <a:pt x="177839" y="177838"/>
                  </a:cubicBezTo>
                  <a:cubicBezTo>
                    <a:pt x="514289" y="-158611"/>
                    <a:pt x="1059782" y="-158611"/>
                    <a:pt x="1396232" y="177838"/>
                  </a:cubicBezTo>
                  <a:close/>
                  <a:moveTo>
                    <a:pt x="1574070" y="0"/>
                  </a:moveTo>
                  <a:cubicBezTo>
                    <a:pt x="1139403" y="-434668"/>
                    <a:pt x="434668" y="-434668"/>
                    <a:pt x="0" y="0"/>
                  </a:cubicBezTo>
                  <a:cubicBezTo>
                    <a:pt x="-434668" y="434667"/>
                    <a:pt x="-434668" y="1139403"/>
                    <a:pt x="0" y="1574070"/>
                  </a:cubicBezTo>
                  <a:cubicBezTo>
                    <a:pt x="149565" y="1723636"/>
                    <a:pt x="331107" y="1821737"/>
                    <a:pt x="522925" y="1867116"/>
                  </a:cubicBezTo>
                  <a:lnTo>
                    <a:pt x="522925" y="3149101"/>
                  </a:lnTo>
                  <a:lnTo>
                    <a:pt x="1051145" y="3149101"/>
                  </a:lnTo>
                  <a:lnTo>
                    <a:pt x="1051145" y="1867115"/>
                  </a:lnTo>
                  <a:cubicBezTo>
                    <a:pt x="1242964" y="1821737"/>
                    <a:pt x="1424505" y="1723636"/>
                    <a:pt x="1574070" y="1574070"/>
                  </a:cubicBezTo>
                  <a:cubicBezTo>
                    <a:pt x="2008738" y="1139403"/>
                    <a:pt x="2008738" y="434667"/>
                    <a:pt x="1574070" y="0"/>
                  </a:cubicBezTo>
                  <a:close/>
                </a:path>
              </a:pathLst>
            </a:custGeom>
            <a:solidFill>
              <a:srgbClr val="196666"/>
            </a:solidFill>
            <a:ln>
              <a:solidFill>
                <a:srgbClr val="19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41" name="Oval 140">
              <a:extLst>
                <a:ext uri="{FF2B5EF4-FFF2-40B4-BE49-F238E27FC236}">
                  <a16:creationId xmlns:a16="http://schemas.microsoft.com/office/drawing/2014/main" id="{9F5EB7D2-69CD-4933-BFF2-3C81F82C69EA}"/>
                </a:ext>
              </a:extLst>
            </p:cNvPr>
            <p:cNvSpPr/>
            <p:nvPr/>
          </p:nvSpPr>
          <p:spPr>
            <a:xfrm rot="513290">
              <a:off x="6703664" y="1741763"/>
              <a:ext cx="991302" cy="947131"/>
            </a:xfrm>
            <a:prstGeom prst="ellipse">
              <a:avLst/>
            </a:prstGeom>
            <a:solidFill>
              <a:srgbClr val="85E0E0"/>
            </a:solidFill>
            <a:ln w="12700">
              <a:solidFill>
                <a:srgbClr val="19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294" tIns="73147" rIns="146294" bIns="73147" numCol="1" spcCol="0" rtlCol="0" fromWordArt="0" anchor="ctr" anchorCtr="0" forceAA="0" compatLnSpc="1">
              <a:prstTxWarp prst="textNoShape">
                <a:avLst/>
              </a:prstTxWarp>
              <a:noAutofit/>
            </a:bodyPr>
            <a:lstStyle/>
            <a:p>
              <a:pPr algn="ctr"/>
              <a:r>
                <a:rPr lang="en-US" altLang="ko-KR" sz="3200" b="1" dirty="0">
                  <a:solidFill>
                    <a:schemeClr val="tx1"/>
                  </a:solidFill>
                  <a:latin typeface="Times New Roman" panose="02020603050405020304" pitchFamily="18" charset="0"/>
                  <a:cs typeface="Times New Roman" panose="02020603050405020304" pitchFamily="18" charset="0"/>
                </a:rPr>
                <a:t>02</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sp>
          <p:nvSpPr>
            <p:cNvPr id="142" name="Oval 141">
              <a:extLst>
                <a:ext uri="{FF2B5EF4-FFF2-40B4-BE49-F238E27FC236}">
                  <a16:creationId xmlns:a16="http://schemas.microsoft.com/office/drawing/2014/main" id="{4428022A-6C9C-4EB2-8FAE-C7AB1D49330D}"/>
                </a:ext>
              </a:extLst>
            </p:cNvPr>
            <p:cNvSpPr/>
            <p:nvPr/>
          </p:nvSpPr>
          <p:spPr>
            <a:xfrm rot="513290">
              <a:off x="5241115" y="1268198"/>
              <a:ext cx="991302" cy="947131"/>
            </a:xfrm>
            <a:prstGeom prst="ellipse">
              <a:avLst/>
            </a:prstGeom>
            <a:solidFill>
              <a:srgbClr val="C2F0F0"/>
            </a:solidFill>
            <a:ln w="12700">
              <a:solidFill>
                <a:srgbClr val="19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294" tIns="73147" rIns="146294" bIns="73147" numCol="1" spcCol="0" rtlCol="0" fromWordArt="0" anchor="ctr" anchorCtr="0" forceAA="0" compatLnSpc="1">
              <a:prstTxWarp prst="textNoShape">
                <a:avLst/>
              </a:prstTxWarp>
              <a:noAutofit/>
            </a:bodyPr>
            <a:lstStyle/>
            <a:p>
              <a:pPr algn="ctr"/>
              <a:r>
                <a:rPr lang="en-US" altLang="ko-KR" sz="3200" b="1" dirty="0">
                  <a:ln w="0">
                    <a:noFill/>
                  </a:ln>
                  <a:solidFill>
                    <a:schemeClr val="tx1"/>
                  </a:solidFill>
                  <a:latin typeface="Times New Roman" panose="02020603050405020304" pitchFamily="18" charset="0"/>
                  <a:cs typeface="Times New Roman" panose="02020603050405020304" pitchFamily="18" charset="0"/>
                </a:rPr>
                <a:t>01</a:t>
              </a:r>
              <a:endParaRPr lang="ko-KR" altLang="en-US" b="1" dirty="0">
                <a:ln w="0">
                  <a:noFill/>
                </a:ln>
                <a:latin typeface="Times New Roman" panose="02020603050405020304" pitchFamily="18" charset="0"/>
                <a:cs typeface="Times New Roman" panose="02020603050405020304" pitchFamily="18" charset="0"/>
              </a:endParaRPr>
            </a:p>
          </p:txBody>
        </p:sp>
        <p:sp>
          <p:nvSpPr>
            <p:cNvPr id="143" name="Oval 142">
              <a:extLst>
                <a:ext uri="{FF2B5EF4-FFF2-40B4-BE49-F238E27FC236}">
                  <a16:creationId xmlns:a16="http://schemas.microsoft.com/office/drawing/2014/main" id="{4BD1933C-CE8D-41A6-8E48-34065A0F99ED}"/>
                </a:ext>
              </a:extLst>
            </p:cNvPr>
            <p:cNvSpPr/>
            <p:nvPr/>
          </p:nvSpPr>
          <p:spPr>
            <a:xfrm rot="513290">
              <a:off x="6365538" y="4497600"/>
              <a:ext cx="991302" cy="947131"/>
            </a:xfrm>
            <a:prstGeom prst="ellipse">
              <a:avLst/>
            </a:prstGeom>
            <a:solidFill>
              <a:srgbClr val="2EB8B8"/>
            </a:solidFill>
            <a:ln w="12700">
              <a:solidFill>
                <a:srgbClr val="19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294" tIns="73147" rIns="146294" bIns="73147" numCol="1" spcCol="0" rtlCol="0" fromWordArt="0" anchor="ctr" anchorCtr="0" forceAA="0" compatLnSpc="1">
              <a:prstTxWarp prst="textNoShape">
                <a:avLst/>
              </a:prstTxWarp>
              <a:noAutofit/>
            </a:bodyPr>
            <a:lstStyle/>
            <a:p>
              <a:pPr algn="ctr"/>
              <a:r>
                <a:rPr lang="en-US" altLang="ko-KR" sz="3200" b="1" dirty="0">
                  <a:solidFill>
                    <a:schemeClr val="tx1"/>
                  </a:solidFill>
                  <a:latin typeface="Times New Roman" panose="02020603050405020304" pitchFamily="18" charset="0"/>
                  <a:cs typeface="Times New Roman" panose="02020603050405020304" pitchFamily="18" charset="0"/>
                </a:rPr>
                <a:t>04</a:t>
              </a:r>
              <a:endParaRPr lang="ko-KR" altLang="en-US" sz="3200" b="1" dirty="0">
                <a:solidFill>
                  <a:schemeClr val="tx1"/>
                </a:solidFill>
                <a:latin typeface="Times New Roman" panose="02020603050405020304" pitchFamily="18" charset="0"/>
                <a:cs typeface="Times New Roman" panose="02020603050405020304" pitchFamily="18" charset="0"/>
              </a:endParaRPr>
            </a:p>
          </p:txBody>
        </p:sp>
        <p:sp>
          <p:nvSpPr>
            <p:cNvPr id="144" name="Oval 143">
              <a:extLst>
                <a:ext uri="{FF2B5EF4-FFF2-40B4-BE49-F238E27FC236}">
                  <a16:creationId xmlns:a16="http://schemas.microsoft.com/office/drawing/2014/main" id="{D274B3E2-C263-46E2-BD89-70F0CB2E7338}"/>
                </a:ext>
              </a:extLst>
            </p:cNvPr>
            <p:cNvSpPr/>
            <p:nvPr/>
          </p:nvSpPr>
          <p:spPr>
            <a:xfrm rot="513290">
              <a:off x="7269066" y="3212035"/>
              <a:ext cx="991302" cy="947131"/>
            </a:xfrm>
            <a:prstGeom prst="ellipse">
              <a:avLst/>
            </a:prstGeom>
            <a:solidFill>
              <a:srgbClr val="47D1D1"/>
            </a:solidFill>
            <a:ln w="12700">
              <a:solidFill>
                <a:srgbClr val="19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294" tIns="73147" rIns="146294" bIns="73147" numCol="1" spcCol="0" rtlCol="0" fromWordArt="0" anchor="ctr" anchorCtr="0" forceAA="0" compatLnSpc="1">
              <a:prstTxWarp prst="textNoShape">
                <a:avLst/>
              </a:prstTxWarp>
              <a:noAutofit/>
            </a:bodyPr>
            <a:lstStyle/>
            <a:p>
              <a:pPr algn="ctr"/>
              <a:r>
                <a:rPr lang="en-US" altLang="ko-KR" sz="3200" b="1" dirty="0">
                  <a:solidFill>
                    <a:schemeClr val="tx1"/>
                  </a:solidFill>
                  <a:latin typeface="Times New Roman" panose="02020603050405020304" pitchFamily="18" charset="0"/>
                  <a:cs typeface="Times New Roman" panose="02020603050405020304" pitchFamily="18" charset="0"/>
                </a:rPr>
                <a:t>03</a:t>
              </a:r>
              <a:endParaRPr lang="ko-KR" altLang="en-US" sz="3200" b="1" dirty="0">
                <a:solidFill>
                  <a:schemeClr val="tx1"/>
                </a:solidFill>
                <a:latin typeface="Times New Roman" panose="02020603050405020304" pitchFamily="18" charset="0"/>
                <a:cs typeface="Times New Roman" panose="02020603050405020304" pitchFamily="18" charset="0"/>
              </a:endParaRPr>
            </a:p>
          </p:txBody>
        </p:sp>
        <p:sp>
          <p:nvSpPr>
            <p:cNvPr id="146" name="Oval 145">
              <a:extLst>
                <a:ext uri="{FF2B5EF4-FFF2-40B4-BE49-F238E27FC236}">
                  <a16:creationId xmlns:a16="http://schemas.microsoft.com/office/drawing/2014/main" id="{F3A41F2B-5520-49A6-80C2-D66F57C03942}"/>
                </a:ext>
              </a:extLst>
            </p:cNvPr>
            <p:cNvSpPr/>
            <p:nvPr/>
          </p:nvSpPr>
          <p:spPr>
            <a:xfrm rot="513290">
              <a:off x="5055340" y="4779402"/>
              <a:ext cx="991302" cy="947131"/>
            </a:xfrm>
            <a:prstGeom prst="ellipse">
              <a:avLst/>
            </a:prstGeom>
            <a:solidFill>
              <a:srgbClr val="248F8F"/>
            </a:solidFill>
            <a:ln>
              <a:solidFill>
                <a:srgbClr val="196666"/>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46294" tIns="73147" rIns="146294" bIns="73147" numCol="1" spcCol="0" rtlCol="0" fromWordArt="0" anchor="ctr" anchorCtr="0" forceAA="0" compatLnSpc="1">
              <a:prstTxWarp prst="textNoShape">
                <a:avLst/>
              </a:prstTxWarp>
              <a:noAutofit/>
            </a:bodyPr>
            <a:lstStyle/>
            <a:p>
              <a:pPr algn="ctr"/>
              <a:r>
                <a:rPr lang="en-US" altLang="ko-KR" sz="3200" b="1" dirty="0">
                  <a:solidFill>
                    <a:schemeClr val="tx1"/>
                  </a:solidFill>
                  <a:latin typeface="Times New Roman" panose="02020603050405020304" pitchFamily="18" charset="0"/>
                  <a:cs typeface="Times New Roman" panose="02020603050405020304" pitchFamily="18" charset="0"/>
                </a:rPr>
                <a:t>05</a:t>
              </a:r>
              <a:endParaRPr lang="ko-KR" altLang="en-US" sz="3200" b="1" dirty="0">
                <a:solidFill>
                  <a:schemeClr val="tx1"/>
                </a:solidFill>
                <a:latin typeface="Times New Roman" panose="02020603050405020304" pitchFamily="18" charset="0"/>
                <a:cs typeface="Times New Roman" panose="02020603050405020304" pitchFamily="18" charset="0"/>
              </a:endParaRPr>
            </a:p>
          </p:txBody>
        </p:sp>
      </p:grpSp>
      <p:sp>
        <p:nvSpPr>
          <p:cNvPr id="160" name="Title 1">
            <a:extLst>
              <a:ext uri="{FF2B5EF4-FFF2-40B4-BE49-F238E27FC236}">
                <a16:creationId xmlns:a16="http://schemas.microsoft.com/office/drawing/2014/main" id="{90081DDB-7998-4401-8CA4-2DE375CCBBD6}"/>
              </a:ext>
            </a:extLst>
          </p:cNvPr>
          <p:cNvSpPr txBox="1">
            <a:spLocks/>
          </p:cNvSpPr>
          <p:nvPr/>
        </p:nvSpPr>
        <p:spPr>
          <a:xfrm>
            <a:off x="3736258" y="0"/>
            <a:ext cx="8452567" cy="566154"/>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algn="ctr"/>
            <a:r>
              <a:rPr lang="en-US" altLang="ko-KR" sz="3200" b="1" dirty="0">
                <a:latin typeface="Times New Roman" pitchFamily="18" charset="0"/>
                <a:cs typeface="Times New Roman" pitchFamily="18" charset="0"/>
              </a:rPr>
              <a:t>SOFTWARE PROCESS MODEL</a:t>
            </a:r>
            <a:endParaRPr lang="ko-KR" altLang="en-US" sz="3200" b="1" dirty="0">
              <a:latin typeface="Times New Roman" pitchFamily="18" charset="0"/>
              <a:cs typeface="Times New Roman" pitchFamily="18" charset="0"/>
            </a:endParaRPr>
          </a:p>
        </p:txBody>
      </p:sp>
      <p:sp>
        <p:nvSpPr>
          <p:cNvPr id="161" name="TextBox 160">
            <a:extLst>
              <a:ext uri="{FF2B5EF4-FFF2-40B4-BE49-F238E27FC236}">
                <a16:creationId xmlns:a16="http://schemas.microsoft.com/office/drawing/2014/main" id="{7070B128-C344-4D63-8A1A-C5EEEB3B8A5A}"/>
              </a:ext>
            </a:extLst>
          </p:cNvPr>
          <p:cNvSpPr txBox="1"/>
          <p:nvPr/>
        </p:nvSpPr>
        <p:spPr>
          <a:xfrm>
            <a:off x="3749017" y="435198"/>
            <a:ext cx="8452567" cy="923330"/>
          </a:xfrm>
          <a:prstGeom prst="rect">
            <a:avLst/>
          </a:prstGeom>
          <a:noFill/>
        </p:spPr>
        <p:txBody>
          <a:bodyPr wrap="square" rtlCol="0">
            <a:spAutoFit/>
          </a:bodyPr>
          <a:lstStyle/>
          <a:p>
            <a:pPr algn="just"/>
            <a:r>
              <a:rPr lang="en-US" altLang="ko-KR" sz="1800" b="1" dirty="0">
                <a:solidFill>
                  <a:schemeClr val="tx1">
                    <a:lumMod val="75000"/>
                    <a:lumOff val="25000"/>
                  </a:schemeClr>
                </a:solidFill>
                <a:latin typeface="Times New Roman" pitchFamily="18" charset="0"/>
                <a:cs typeface="Times New Roman" pitchFamily="18" charset="0"/>
              </a:rPr>
              <a:t>Requirements Analysis:</a:t>
            </a:r>
            <a:endParaRPr lang="ko-KR" altLang="en-US" sz="1800" b="1" dirty="0">
              <a:solidFill>
                <a:schemeClr val="tx1">
                  <a:lumMod val="75000"/>
                  <a:lumOff val="25000"/>
                </a:schemeClr>
              </a:solidFill>
              <a:latin typeface="Times New Roman" pitchFamily="18" charset="0"/>
              <a:cs typeface="Times New Roman" pitchFamily="18" charset="0"/>
            </a:endParaRPr>
          </a:p>
          <a:p>
            <a:pPr algn="just"/>
            <a:r>
              <a:rPr lang="en-US" altLang="ko-KR" sz="1800" dirty="0">
                <a:solidFill>
                  <a:schemeClr val="tx1">
                    <a:lumMod val="75000"/>
                    <a:lumOff val="25000"/>
                  </a:schemeClr>
                </a:solidFill>
                <a:latin typeface="Times New Roman" pitchFamily="18" charset="0"/>
                <a:cs typeface="Times New Roman" pitchFamily="18" charset="0"/>
              </a:rPr>
              <a:t>A SRS is provided by organization. The aim of Beach Resort Management System is to provide convenient and easy way for customers to book their accommodation and activity.</a:t>
            </a:r>
          </a:p>
        </p:txBody>
      </p:sp>
      <p:sp>
        <p:nvSpPr>
          <p:cNvPr id="162" name="TextBox 161">
            <a:extLst>
              <a:ext uri="{FF2B5EF4-FFF2-40B4-BE49-F238E27FC236}">
                <a16:creationId xmlns:a16="http://schemas.microsoft.com/office/drawing/2014/main" id="{74E42B71-31D9-424D-9138-93C3FAC43330}"/>
              </a:ext>
            </a:extLst>
          </p:cNvPr>
          <p:cNvSpPr txBox="1"/>
          <p:nvPr/>
        </p:nvSpPr>
        <p:spPr>
          <a:xfrm>
            <a:off x="7482317" y="1359846"/>
            <a:ext cx="4719267" cy="1200329"/>
          </a:xfrm>
          <a:prstGeom prst="rect">
            <a:avLst/>
          </a:prstGeom>
          <a:noFill/>
        </p:spPr>
        <p:txBody>
          <a:bodyPr wrap="square" rtlCol="0">
            <a:spAutoFit/>
          </a:bodyPr>
          <a:lstStyle/>
          <a:p>
            <a:pPr algn="just"/>
            <a:r>
              <a:rPr lang="en-US" altLang="ko-KR" sz="1800" b="1" dirty="0">
                <a:solidFill>
                  <a:schemeClr val="tx1">
                    <a:lumMod val="75000"/>
                    <a:lumOff val="25000"/>
                  </a:schemeClr>
                </a:solidFill>
                <a:latin typeface="Times New Roman" pitchFamily="18" charset="0"/>
                <a:cs typeface="Times New Roman" pitchFamily="18" charset="0"/>
              </a:rPr>
              <a:t>Design </a:t>
            </a:r>
          </a:p>
          <a:p>
            <a:pPr algn="just"/>
            <a:r>
              <a:rPr lang="en-US" altLang="ko-KR" sz="1800" dirty="0">
                <a:solidFill>
                  <a:schemeClr val="tx1">
                    <a:lumMod val="75000"/>
                    <a:lumOff val="25000"/>
                  </a:schemeClr>
                </a:solidFill>
                <a:latin typeface="Times New Roman" pitchFamily="18" charset="0"/>
                <a:cs typeface="Times New Roman" pitchFamily="18" charset="0"/>
              </a:rPr>
              <a:t>In this phase the modules of the project is designed according to the SRS ( Software Requirement Specification) .</a:t>
            </a:r>
          </a:p>
        </p:txBody>
      </p:sp>
      <p:sp>
        <p:nvSpPr>
          <p:cNvPr id="163" name="TextBox 162">
            <a:extLst>
              <a:ext uri="{FF2B5EF4-FFF2-40B4-BE49-F238E27FC236}">
                <a16:creationId xmlns:a16="http://schemas.microsoft.com/office/drawing/2014/main" id="{B01A87E8-C90A-4DCF-BD86-437590CD1A90}"/>
              </a:ext>
            </a:extLst>
          </p:cNvPr>
          <p:cNvSpPr txBox="1"/>
          <p:nvPr/>
        </p:nvSpPr>
        <p:spPr>
          <a:xfrm>
            <a:off x="8050181" y="2845058"/>
            <a:ext cx="4138644" cy="1200329"/>
          </a:xfrm>
          <a:prstGeom prst="rect">
            <a:avLst/>
          </a:prstGeom>
          <a:noFill/>
        </p:spPr>
        <p:txBody>
          <a:bodyPr wrap="square" rtlCol="0">
            <a:spAutoFit/>
          </a:bodyPr>
          <a:lstStyle/>
          <a:p>
            <a:pPr algn="just"/>
            <a:r>
              <a:rPr lang="en-US" altLang="ko-KR" sz="1800" b="1" dirty="0">
                <a:solidFill>
                  <a:schemeClr val="tx1">
                    <a:lumMod val="75000"/>
                    <a:lumOff val="25000"/>
                  </a:schemeClr>
                </a:solidFill>
                <a:latin typeface="Times New Roman" pitchFamily="18" charset="0"/>
                <a:cs typeface="Times New Roman" pitchFamily="18" charset="0"/>
              </a:rPr>
              <a:t>Development </a:t>
            </a:r>
          </a:p>
          <a:p>
            <a:pPr algn="just"/>
            <a:r>
              <a:rPr lang="en-US" altLang="ko-KR" sz="1800" dirty="0">
                <a:solidFill>
                  <a:schemeClr val="tx1">
                    <a:lumMod val="75000"/>
                    <a:lumOff val="25000"/>
                  </a:schemeClr>
                </a:solidFill>
                <a:latin typeface="Times New Roman" pitchFamily="18" charset="0"/>
                <a:cs typeface="Times New Roman" pitchFamily="18" charset="0"/>
              </a:rPr>
              <a:t>Development of the modules are done by the developers by following the provided design and SRS.</a:t>
            </a:r>
          </a:p>
        </p:txBody>
      </p:sp>
      <p:sp>
        <p:nvSpPr>
          <p:cNvPr id="165" name="TextBox 164">
            <a:extLst>
              <a:ext uri="{FF2B5EF4-FFF2-40B4-BE49-F238E27FC236}">
                <a16:creationId xmlns:a16="http://schemas.microsoft.com/office/drawing/2014/main" id="{28D59143-B221-4ECE-853C-FD4439A1F947}"/>
              </a:ext>
            </a:extLst>
          </p:cNvPr>
          <p:cNvSpPr txBox="1"/>
          <p:nvPr/>
        </p:nvSpPr>
        <p:spPr>
          <a:xfrm>
            <a:off x="7462920" y="4310860"/>
            <a:ext cx="4725905" cy="1477328"/>
          </a:xfrm>
          <a:prstGeom prst="rect">
            <a:avLst/>
          </a:prstGeom>
          <a:noFill/>
        </p:spPr>
        <p:txBody>
          <a:bodyPr wrap="square">
            <a:spAutoFit/>
          </a:bodyPr>
          <a:lstStyle/>
          <a:p>
            <a:pPr algn="just"/>
            <a:r>
              <a:rPr lang="en-US" altLang="ko-KR" sz="1800" b="1" dirty="0">
                <a:solidFill>
                  <a:schemeClr val="tx1">
                    <a:lumMod val="75000"/>
                    <a:lumOff val="25000"/>
                  </a:schemeClr>
                </a:solidFill>
                <a:latin typeface="Times New Roman" pitchFamily="18" charset="0"/>
                <a:cs typeface="Times New Roman" pitchFamily="18" charset="0"/>
              </a:rPr>
              <a:t>Testing </a:t>
            </a:r>
          </a:p>
          <a:p>
            <a:pPr algn="just"/>
            <a:r>
              <a:rPr lang="en-US" altLang="ko-KR" sz="1800" dirty="0">
                <a:solidFill>
                  <a:schemeClr val="tx1">
                    <a:lumMod val="75000"/>
                    <a:lumOff val="25000"/>
                  </a:schemeClr>
                </a:solidFill>
                <a:latin typeface="Times New Roman" pitchFamily="18" charset="0"/>
                <a:cs typeface="Times New Roman" pitchFamily="18" charset="0"/>
              </a:rPr>
              <a:t>The modules are tested individually and then all modules are integrated together to test the whole system. In this phase tester check the system required is as per SRS.</a:t>
            </a:r>
            <a:endParaRPr lang="en-IN" dirty="0"/>
          </a:p>
        </p:txBody>
      </p:sp>
      <p:sp>
        <p:nvSpPr>
          <p:cNvPr id="166" name="TextBox 165">
            <a:extLst>
              <a:ext uri="{FF2B5EF4-FFF2-40B4-BE49-F238E27FC236}">
                <a16:creationId xmlns:a16="http://schemas.microsoft.com/office/drawing/2014/main" id="{95E60C9B-50B0-46E4-BB1F-70A69812B469}"/>
              </a:ext>
            </a:extLst>
          </p:cNvPr>
          <p:cNvSpPr txBox="1"/>
          <p:nvPr/>
        </p:nvSpPr>
        <p:spPr>
          <a:xfrm>
            <a:off x="4895121" y="5859682"/>
            <a:ext cx="7293704" cy="923330"/>
          </a:xfrm>
          <a:prstGeom prst="rect">
            <a:avLst/>
          </a:prstGeom>
          <a:noFill/>
        </p:spPr>
        <p:txBody>
          <a:bodyPr wrap="square" rtlCol="0">
            <a:spAutoFit/>
          </a:bodyPr>
          <a:lstStyle/>
          <a:p>
            <a:pPr algn="just"/>
            <a:r>
              <a:rPr lang="en-US" altLang="ko-KR" sz="1800" b="1" dirty="0">
                <a:solidFill>
                  <a:schemeClr val="tx1">
                    <a:lumMod val="75000"/>
                    <a:lumOff val="25000"/>
                  </a:schemeClr>
                </a:solidFill>
                <a:latin typeface="Times New Roman" pitchFamily="18" charset="0"/>
                <a:cs typeface="Times New Roman" pitchFamily="18" charset="0"/>
              </a:rPr>
              <a:t>Maintenance </a:t>
            </a:r>
          </a:p>
          <a:p>
            <a:pPr algn="just"/>
            <a:r>
              <a:rPr lang="en-US" altLang="ko-KR" sz="1800" dirty="0">
                <a:solidFill>
                  <a:schemeClr val="tx1">
                    <a:lumMod val="75000"/>
                    <a:lumOff val="25000"/>
                  </a:schemeClr>
                </a:solidFill>
                <a:latin typeface="Times New Roman" pitchFamily="18" charset="0"/>
                <a:cs typeface="Times New Roman" pitchFamily="18" charset="0"/>
              </a:rPr>
              <a:t>This phase comes in seen when the system is delivered to the organization. The maintenance of system is done in this phase.</a:t>
            </a:r>
          </a:p>
        </p:txBody>
      </p:sp>
      <p:sp>
        <p:nvSpPr>
          <p:cNvPr id="167" name="Flowchart: Connector 166">
            <a:extLst>
              <a:ext uri="{FF2B5EF4-FFF2-40B4-BE49-F238E27FC236}">
                <a16:creationId xmlns:a16="http://schemas.microsoft.com/office/drawing/2014/main" id="{E8A3E4DE-0C99-4140-9C01-983F97229A4E}"/>
              </a:ext>
            </a:extLst>
          </p:cNvPr>
          <p:cNvSpPr/>
          <p:nvPr/>
        </p:nvSpPr>
        <p:spPr>
          <a:xfrm>
            <a:off x="4346504" y="2645026"/>
            <a:ext cx="2635044" cy="1644817"/>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baseline="-25000" dirty="0">
                <a:solidFill>
                  <a:schemeClr val="tx1"/>
                </a:solidFill>
                <a:latin typeface="Times New Roman" pitchFamily="18" charset="0"/>
                <a:cs typeface="Times New Roman" pitchFamily="18" charset="0"/>
              </a:rPr>
              <a:t>WATERFALL</a:t>
            </a:r>
            <a:r>
              <a:rPr lang="en-US" altLang="ko-KR" sz="3200" b="1" dirty="0">
                <a:solidFill>
                  <a:schemeClr val="tx1"/>
                </a:solidFill>
                <a:latin typeface="Times New Roman" pitchFamily="18" charset="0"/>
                <a:cs typeface="Times New Roman" pitchFamily="18" charset="0"/>
              </a:rPr>
              <a:t> </a:t>
            </a:r>
            <a:r>
              <a:rPr lang="en-US" altLang="ko-KR" sz="3200" b="1" baseline="-25000" dirty="0">
                <a:solidFill>
                  <a:schemeClr val="tx1"/>
                </a:solidFill>
                <a:latin typeface="Times New Roman" pitchFamily="18" charset="0"/>
                <a:cs typeface="Times New Roman" pitchFamily="18" charset="0"/>
              </a:rPr>
              <a:t>MODEL</a:t>
            </a:r>
            <a:endParaRPr lang="en-IN" sz="2800" dirty="0">
              <a:solidFill>
                <a:schemeClr val="tx1"/>
              </a:solidFill>
            </a:endParaRPr>
          </a:p>
        </p:txBody>
      </p:sp>
    </p:spTree>
    <p:extLst>
      <p:ext uri="{BB962C8B-B14F-4D97-AF65-F5344CB8AC3E}">
        <p14:creationId xmlns:p14="http://schemas.microsoft.com/office/powerpoint/2010/main" val="1666496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669D-3E04-4B27-912D-5D5569C372D6}"/>
              </a:ext>
            </a:extLst>
          </p:cNvPr>
          <p:cNvSpPr>
            <a:spLocks noGrp="1"/>
          </p:cNvSpPr>
          <p:nvPr>
            <p:ph type="title"/>
          </p:nvPr>
        </p:nvSpPr>
        <p:spPr>
          <a:xfrm>
            <a:off x="3038169" y="0"/>
            <a:ext cx="8888360" cy="658761"/>
          </a:xfrm>
        </p:spPr>
        <p:txBody>
          <a:bodyPr>
            <a:noAutofit/>
          </a:bodyPr>
          <a:lstStyle/>
          <a:p>
            <a:pPr algn="ctr"/>
            <a:r>
              <a:rPr lang="en-US" sz="4000" b="1" dirty="0">
                <a:latin typeface="Times New Roman" pitchFamily="18" charset="0"/>
                <a:cs typeface="Times New Roman" pitchFamily="18" charset="0"/>
              </a:rPr>
              <a:t>DATA FLOW DIAGRAM</a:t>
            </a:r>
            <a:endParaRPr lang="en-IN" sz="1800" b="1" dirty="0">
              <a:latin typeface="Times New Roman" panose="02020603050405020304" pitchFamily="18" charset="0"/>
              <a:cs typeface="Times New Roman" panose="02020603050405020304" pitchFamily="18" charset="0"/>
            </a:endParaRPr>
          </a:p>
        </p:txBody>
      </p:sp>
      <p:sp>
        <p:nvSpPr>
          <p:cNvPr id="27" name="Flowchart: Magnetic Disk 26">
            <a:extLst>
              <a:ext uri="{FF2B5EF4-FFF2-40B4-BE49-F238E27FC236}">
                <a16:creationId xmlns:a16="http://schemas.microsoft.com/office/drawing/2014/main" id="{633AA0DC-89FB-4C35-A491-A8B1325B575E}"/>
              </a:ext>
            </a:extLst>
          </p:cNvPr>
          <p:cNvSpPr/>
          <p:nvPr/>
        </p:nvSpPr>
        <p:spPr>
          <a:xfrm>
            <a:off x="9517624" y="1595285"/>
            <a:ext cx="1710813" cy="1450258"/>
          </a:xfrm>
          <a:prstGeom prst="flowChartMagneticDisk">
            <a:avLst/>
          </a:prstGeom>
          <a:ln>
            <a:solidFill>
              <a:srgbClr val="00FFF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2000" b="1" dirty="0">
              <a:latin typeface="Times New Roman" panose="02020603050405020304" pitchFamily="18" charset="0"/>
              <a:cs typeface="Times New Roman" panose="02020603050405020304" pitchFamily="18" charset="0"/>
            </a:endParaRPr>
          </a:p>
        </p:txBody>
      </p:sp>
      <p:sp>
        <p:nvSpPr>
          <p:cNvPr id="8" name="Flowchart: Magnetic Disk 7">
            <a:extLst>
              <a:ext uri="{FF2B5EF4-FFF2-40B4-BE49-F238E27FC236}">
                <a16:creationId xmlns:a16="http://schemas.microsoft.com/office/drawing/2014/main" id="{6E500CED-5AD8-4F89-A1AE-0CF2BF241583}"/>
              </a:ext>
            </a:extLst>
          </p:cNvPr>
          <p:cNvSpPr/>
          <p:nvPr/>
        </p:nvSpPr>
        <p:spPr>
          <a:xfrm>
            <a:off x="8386917" y="924232"/>
            <a:ext cx="1710813" cy="1914833"/>
          </a:xfrm>
          <a:prstGeom prst="flowChartMagneticDisk">
            <a:avLst/>
          </a:prstGeom>
          <a:ln>
            <a:solidFill>
              <a:srgbClr val="00FFF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dirty="0">
                <a:latin typeface="Times New Roman" panose="02020603050405020304" pitchFamily="18" charset="0"/>
                <a:cs typeface="Times New Roman" panose="02020603050405020304" pitchFamily="18" charset="0"/>
              </a:rPr>
              <a:t>DATABASE</a:t>
            </a:r>
          </a:p>
          <a:p>
            <a:pPr algn="ctr"/>
            <a:endParaRPr lang="en-US" sz="1200" b="1" dirty="0">
              <a:latin typeface="Times New Roman" panose="02020603050405020304" pitchFamily="18" charset="0"/>
              <a:cs typeface="Times New Roman" panose="02020603050405020304" pitchFamily="18" charset="0"/>
            </a:endParaRPr>
          </a:p>
        </p:txBody>
      </p:sp>
      <p:sp>
        <p:nvSpPr>
          <p:cNvPr id="25" name="Flowchart: Magnetic Disk 24">
            <a:extLst>
              <a:ext uri="{FF2B5EF4-FFF2-40B4-BE49-F238E27FC236}">
                <a16:creationId xmlns:a16="http://schemas.microsoft.com/office/drawing/2014/main" id="{7AFC8C69-539A-4735-AE30-766A8523A74D}"/>
              </a:ext>
            </a:extLst>
          </p:cNvPr>
          <p:cNvSpPr/>
          <p:nvPr/>
        </p:nvSpPr>
        <p:spPr>
          <a:xfrm>
            <a:off x="9242323" y="2344998"/>
            <a:ext cx="1710813" cy="938979"/>
          </a:xfrm>
          <a:prstGeom prst="flowChartMagneticDisk">
            <a:avLst/>
          </a:prstGeom>
          <a:ln>
            <a:solidFill>
              <a:srgbClr val="00FFF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26" name="Arrow: Right 25">
            <a:extLst>
              <a:ext uri="{FF2B5EF4-FFF2-40B4-BE49-F238E27FC236}">
                <a16:creationId xmlns:a16="http://schemas.microsoft.com/office/drawing/2014/main" id="{89159852-5E4F-4D91-BFAF-C437DA86ED75}"/>
              </a:ext>
            </a:extLst>
          </p:cNvPr>
          <p:cNvSpPr/>
          <p:nvPr/>
        </p:nvSpPr>
        <p:spPr>
          <a:xfrm flipV="1">
            <a:off x="6618349" y="1796207"/>
            <a:ext cx="1728000" cy="252000"/>
          </a:xfrm>
          <a:prstGeom prst="rightArrow">
            <a:avLst/>
          </a:prstGeom>
          <a:ln>
            <a:solidFill>
              <a:srgbClr val="00FFF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43" name="Rectangle 42">
            <a:extLst>
              <a:ext uri="{FF2B5EF4-FFF2-40B4-BE49-F238E27FC236}">
                <a16:creationId xmlns:a16="http://schemas.microsoft.com/office/drawing/2014/main" id="{C5B7708F-FA18-44F7-9B2A-C5E186112D43}"/>
              </a:ext>
            </a:extLst>
          </p:cNvPr>
          <p:cNvSpPr/>
          <p:nvPr/>
        </p:nvSpPr>
        <p:spPr>
          <a:xfrm>
            <a:off x="4434351" y="1641987"/>
            <a:ext cx="2094271" cy="560439"/>
          </a:xfrm>
          <a:prstGeom prst="rect">
            <a:avLst/>
          </a:prstGeom>
          <a:ln>
            <a:solidFill>
              <a:srgbClr val="00FF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CUSTOMER</a:t>
            </a:r>
            <a:endParaRPr lang="en-US" sz="1800" b="1" dirty="0">
              <a:latin typeface="Times New Roman" panose="02020603050405020304" pitchFamily="18" charset="0"/>
              <a:cs typeface="Times New Roman" panose="02020603050405020304" pitchFamily="18" charset="0"/>
            </a:endParaRPr>
          </a:p>
        </p:txBody>
      </p:sp>
      <p:sp>
        <p:nvSpPr>
          <p:cNvPr id="44" name="Title 1">
            <a:extLst>
              <a:ext uri="{FF2B5EF4-FFF2-40B4-BE49-F238E27FC236}">
                <a16:creationId xmlns:a16="http://schemas.microsoft.com/office/drawing/2014/main" id="{C843A103-4344-4A61-9EE7-8BCDDCB12036}"/>
              </a:ext>
            </a:extLst>
          </p:cNvPr>
          <p:cNvSpPr txBox="1">
            <a:spLocks/>
          </p:cNvSpPr>
          <p:nvPr/>
        </p:nvSpPr>
        <p:spPr>
          <a:xfrm>
            <a:off x="3038169" y="568722"/>
            <a:ext cx="8888360" cy="658761"/>
          </a:xfrm>
          <a:prstGeom prst="rect">
            <a:avLst/>
          </a:prstGeom>
        </p:spPr>
        <p:txBody>
          <a:bodyPr vert="horz" lIns="91440" tIns="45720" rIns="91440" bIns="45720" rtlCol="0" anchor="ctr">
            <a:noAutofit/>
          </a:bodyPr>
          <a:lstStyle>
            <a:lvl1pPr algn="l" defTabSz="831230" rtl="0" eaLnBrk="1" latinLnBrk="0" hangingPunct="1">
              <a:spcBef>
                <a:spcPct val="0"/>
              </a:spcBef>
              <a:buNone/>
              <a:defRPr sz="3273"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DATABASE</a:t>
            </a:r>
            <a:endParaRPr lang="en-IN" sz="1800" b="1" dirty="0">
              <a:latin typeface="Times New Roman" panose="02020603050405020304" pitchFamily="18" charset="0"/>
              <a:cs typeface="Times New Roman" panose="02020603050405020304" pitchFamily="18" charset="0"/>
            </a:endParaRPr>
          </a:p>
        </p:txBody>
      </p:sp>
      <p:sp>
        <p:nvSpPr>
          <p:cNvPr id="45" name="Title 1">
            <a:extLst>
              <a:ext uri="{FF2B5EF4-FFF2-40B4-BE49-F238E27FC236}">
                <a16:creationId xmlns:a16="http://schemas.microsoft.com/office/drawing/2014/main" id="{48B3B0A9-0584-4EDB-9D22-57658C8B3F8F}"/>
              </a:ext>
            </a:extLst>
          </p:cNvPr>
          <p:cNvSpPr txBox="1">
            <a:spLocks/>
          </p:cNvSpPr>
          <p:nvPr/>
        </p:nvSpPr>
        <p:spPr>
          <a:xfrm>
            <a:off x="3038169" y="3429000"/>
            <a:ext cx="8888360" cy="658761"/>
          </a:xfrm>
          <a:prstGeom prst="rect">
            <a:avLst/>
          </a:prstGeom>
        </p:spPr>
        <p:txBody>
          <a:bodyPr vert="horz" lIns="91440" tIns="45720" rIns="91440" bIns="45720" rtlCol="0" anchor="ctr">
            <a:noAutofit/>
          </a:bodyPr>
          <a:lstStyle>
            <a:lvl1pPr algn="l" defTabSz="831230" rtl="0" eaLnBrk="1" latinLnBrk="0" hangingPunct="1">
              <a:spcBef>
                <a:spcPct val="0"/>
              </a:spcBef>
              <a:buNone/>
              <a:defRPr sz="3273"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SYSTEM</a:t>
            </a:r>
            <a:endParaRPr lang="en-IN" sz="1800" b="1" dirty="0">
              <a:latin typeface="Times New Roman" panose="02020603050405020304" pitchFamily="18" charset="0"/>
              <a:cs typeface="Times New Roman" panose="02020603050405020304" pitchFamily="18" charset="0"/>
            </a:endParaRPr>
          </a:p>
        </p:txBody>
      </p:sp>
      <p:graphicFrame>
        <p:nvGraphicFramePr>
          <p:cNvPr id="46" name="Diagram 45">
            <a:extLst>
              <a:ext uri="{FF2B5EF4-FFF2-40B4-BE49-F238E27FC236}">
                <a16:creationId xmlns:a16="http://schemas.microsoft.com/office/drawing/2014/main" id="{4F81BCE2-4AF7-40A6-95C3-9FB6458CB814}"/>
              </a:ext>
            </a:extLst>
          </p:cNvPr>
          <p:cNvGraphicFramePr/>
          <p:nvPr>
            <p:extLst>
              <p:ext uri="{D42A27DB-BD31-4B8C-83A1-F6EECF244321}">
                <p14:modId xmlns:p14="http://schemas.microsoft.com/office/powerpoint/2010/main" val="3969024118"/>
              </p:ext>
            </p:extLst>
          </p:nvPr>
        </p:nvGraphicFramePr>
        <p:xfrm>
          <a:off x="2869910" y="3956580"/>
          <a:ext cx="9224877" cy="2684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475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669D-3E04-4B27-912D-5D5569C372D6}"/>
              </a:ext>
            </a:extLst>
          </p:cNvPr>
          <p:cNvSpPr>
            <a:spLocks noGrp="1"/>
          </p:cNvSpPr>
          <p:nvPr>
            <p:ph type="title"/>
          </p:nvPr>
        </p:nvSpPr>
        <p:spPr>
          <a:xfrm>
            <a:off x="2869910" y="0"/>
            <a:ext cx="9224877" cy="658761"/>
          </a:xfrm>
        </p:spPr>
        <p:txBody>
          <a:bodyPr>
            <a:noAutofit/>
          </a:bodyPr>
          <a:lstStyle/>
          <a:p>
            <a:pPr algn="ctr"/>
            <a:r>
              <a:rPr lang="en-US" sz="4000" b="1" dirty="0">
                <a:latin typeface="Times New Roman" pitchFamily="18" charset="0"/>
                <a:cs typeface="Times New Roman" pitchFamily="18" charset="0"/>
              </a:rPr>
              <a:t>DATA FLOW DIAGRAM</a:t>
            </a:r>
            <a:endParaRPr lang="en-IN" sz="1800" b="1" dirty="0">
              <a:latin typeface="Times New Roman" panose="02020603050405020304" pitchFamily="18" charset="0"/>
              <a:cs typeface="Times New Roman" panose="02020603050405020304" pitchFamily="18" charset="0"/>
            </a:endParaRPr>
          </a:p>
        </p:txBody>
      </p:sp>
      <p:sp>
        <p:nvSpPr>
          <p:cNvPr id="44" name="Title 1">
            <a:extLst>
              <a:ext uri="{FF2B5EF4-FFF2-40B4-BE49-F238E27FC236}">
                <a16:creationId xmlns:a16="http://schemas.microsoft.com/office/drawing/2014/main" id="{C843A103-4344-4A61-9EE7-8BCDDCB12036}"/>
              </a:ext>
            </a:extLst>
          </p:cNvPr>
          <p:cNvSpPr txBox="1">
            <a:spLocks/>
          </p:cNvSpPr>
          <p:nvPr/>
        </p:nvSpPr>
        <p:spPr>
          <a:xfrm>
            <a:off x="2869910" y="658761"/>
            <a:ext cx="9224877" cy="658761"/>
          </a:xfrm>
          <a:prstGeom prst="rect">
            <a:avLst/>
          </a:prstGeom>
        </p:spPr>
        <p:txBody>
          <a:bodyPr vert="horz" lIns="91440" tIns="45720" rIns="91440" bIns="45720" rtlCol="0" anchor="ctr">
            <a:noAutofit/>
          </a:bodyPr>
          <a:lstStyle>
            <a:lvl1pPr algn="l" defTabSz="831230" rtl="0" eaLnBrk="1" latinLnBrk="0" hangingPunct="1">
              <a:spcBef>
                <a:spcPct val="0"/>
              </a:spcBef>
              <a:buNone/>
              <a:defRPr sz="3273"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HOME/LOGIN</a:t>
            </a:r>
            <a:endParaRPr lang="en-IN" sz="1800" b="1" dirty="0">
              <a:latin typeface="Times New Roman" panose="02020603050405020304" pitchFamily="18" charset="0"/>
              <a:cs typeface="Times New Roman" panose="02020603050405020304" pitchFamily="18" charset="0"/>
            </a:endParaRPr>
          </a:p>
        </p:txBody>
      </p:sp>
      <p:graphicFrame>
        <p:nvGraphicFramePr>
          <p:cNvPr id="11" name="Diagram 10">
            <a:extLst>
              <a:ext uri="{FF2B5EF4-FFF2-40B4-BE49-F238E27FC236}">
                <a16:creationId xmlns:a16="http://schemas.microsoft.com/office/drawing/2014/main" id="{55B5B511-C159-4F12-B33D-2E07775BA823}"/>
              </a:ext>
            </a:extLst>
          </p:cNvPr>
          <p:cNvGraphicFramePr/>
          <p:nvPr>
            <p:extLst>
              <p:ext uri="{D42A27DB-BD31-4B8C-83A1-F6EECF244321}">
                <p14:modId xmlns:p14="http://schemas.microsoft.com/office/powerpoint/2010/main" val="1294454671"/>
              </p:ext>
            </p:extLst>
          </p:nvPr>
        </p:nvGraphicFramePr>
        <p:xfrm>
          <a:off x="2869910" y="1030523"/>
          <a:ext cx="9224877" cy="3304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a:extLst>
              <a:ext uri="{FF2B5EF4-FFF2-40B4-BE49-F238E27FC236}">
                <a16:creationId xmlns:a16="http://schemas.microsoft.com/office/drawing/2014/main" id="{0FD56517-E7EE-4BA6-A146-37F5A40F97D3}"/>
              </a:ext>
            </a:extLst>
          </p:cNvPr>
          <p:cNvSpPr txBox="1">
            <a:spLocks/>
          </p:cNvSpPr>
          <p:nvPr/>
        </p:nvSpPr>
        <p:spPr>
          <a:xfrm>
            <a:off x="2963948" y="4005586"/>
            <a:ext cx="9224877" cy="658761"/>
          </a:xfrm>
          <a:prstGeom prst="rect">
            <a:avLst/>
          </a:prstGeom>
        </p:spPr>
        <p:txBody>
          <a:bodyPr vert="horz" lIns="91440" tIns="45720" rIns="91440" bIns="45720" rtlCol="0" anchor="ctr">
            <a:noAutofit/>
          </a:bodyPr>
          <a:lstStyle>
            <a:lvl1pPr algn="l" defTabSz="831230" rtl="0" eaLnBrk="1" latinLnBrk="0" hangingPunct="1">
              <a:spcBef>
                <a:spcPct val="0"/>
              </a:spcBef>
              <a:buNone/>
              <a:defRPr sz="3273"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endParaRPr lang="en-IN" sz="1800" b="1"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C8EB829E-C481-48B3-A8D0-D779309F92DB}"/>
              </a:ext>
            </a:extLst>
          </p:cNvPr>
          <p:cNvSpPr txBox="1">
            <a:spLocks/>
          </p:cNvSpPr>
          <p:nvPr/>
        </p:nvSpPr>
        <p:spPr>
          <a:xfrm>
            <a:off x="2915516" y="4005586"/>
            <a:ext cx="9224877" cy="658761"/>
          </a:xfrm>
          <a:prstGeom prst="rect">
            <a:avLst/>
          </a:prstGeom>
        </p:spPr>
        <p:txBody>
          <a:bodyPr vert="horz" lIns="91440" tIns="45720" rIns="91440" bIns="45720" rtlCol="0" anchor="ctr">
            <a:noAutofit/>
          </a:bodyPr>
          <a:lstStyle>
            <a:lvl1pPr algn="l" defTabSz="831230" rtl="0" eaLnBrk="1" latinLnBrk="0" hangingPunct="1">
              <a:spcBef>
                <a:spcPct val="0"/>
              </a:spcBef>
              <a:buNone/>
              <a:defRPr sz="3273"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ROOMS</a:t>
            </a:r>
            <a:endParaRPr lang="en-IN" sz="1800" b="1"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8D56E854-E825-4D70-AFBC-EDF473EF1AE4}"/>
              </a:ext>
            </a:extLst>
          </p:cNvPr>
          <p:cNvGraphicFramePr/>
          <p:nvPr>
            <p:extLst>
              <p:ext uri="{D42A27DB-BD31-4B8C-83A1-F6EECF244321}">
                <p14:modId xmlns:p14="http://schemas.microsoft.com/office/powerpoint/2010/main" val="3768212206"/>
              </p:ext>
            </p:extLst>
          </p:nvPr>
        </p:nvGraphicFramePr>
        <p:xfrm>
          <a:off x="4525290" y="4267184"/>
          <a:ext cx="6853910" cy="27086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40958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669D-3E04-4B27-912D-5D5569C372D6}"/>
              </a:ext>
            </a:extLst>
          </p:cNvPr>
          <p:cNvSpPr>
            <a:spLocks noGrp="1"/>
          </p:cNvSpPr>
          <p:nvPr>
            <p:ph type="title"/>
          </p:nvPr>
        </p:nvSpPr>
        <p:spPr>
          <a:xfrm>
            <a:off x="2869910" y="0"/>
            <a:ext cx="9224877" cy="658761"/>
          </a:xfrm>
        </p:spPr>
        <p:txBody>
          <a:bodyPr>
            <a:noAutofit/>
          </a:bodyPr>
          <a:lstStyle/>
          <a:p>
            <a:pPr algn="ctr"/>
            <a:r>
              <a:rPr lang="en-US" sz="4000" b="1" dirty="0">
                <a:latin typeface="Times New Roman" pitchFamily="18" charset="0"/>
                <a:cs typeface="Times New Roman" pitchFamily="18" charset="0"/>
              </a:rPr>
              <a:t>DATA FLOW DIAGRAM</a:t>
            </a:r>
            <a:endParaRPr lang="en-IN" sz="1800" b="1" dirty="0">
              <a:latin typeface="Times New Roman" panose="02020603050405020304" pitchFamily="18" charset="0"/>
              <a:cs typeface="Times New Roman" panose="02020603050405020304" pitchFamily="18" charset="0"/>
            </a:endParaRPr>
          </a:p>
        </p:txBody>
      </p:sp>
      <p:sp>
        <p:nvSpPr>
          <p:cNvPr id="44" name="Title 1">
            <a:extLst>
              <a:ext uri="{FF2B5EF4-FFF2-40B4-BE49-F238E27FC236}">
                <a16:creationId xmlns:a16="http://schemas.microsoft.com/office/drawing/2014/main" id="{C843A103-4344-4A61-9EE7-8BCDDCB12036}"/>
              </a:ext>
            </a:extLst>
          </p:cNvPr>
          <p:cNvSpPr txBox="1">
            <a:spLocks/>
          </p:cNvSpPr>
          <p:nvPr/>
        </p:nvSpPr>
        <p:spPr>
          <a:xfrm>
            <a:off x="2869910" y="658761"/>
            <a:ext cx="9224877" cy="658761"/>
          </a:xfrm>
          <a:prstGeom prst="rect">
            <a:avLst/>
          </a:prstGeom>
        </p:spPr>
        <p:txBody>
          <a:bodyPr vert="horz" lIns="91440" tIns="45720" rIns="91440" bIns="45720" rtlCol="0" anchor="ctr">
            <a:noAutofit/>
          </a:bodyPr>
          <a:lstStyle>
            <a:lvl1pPr algn="l" defTabSz="831230" rtl="0" eaLnBrk="1" latinLnBrk="0" hangingPunct="1">
              <a:spcBef>
                <a:spcPct val="0"/>
              </a:spcBef>
              <a:buNone/>
              <a:defRPr sz="3273"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ACTIVITY</a:t>
            </a:r>
            <a:endParaRPr lang="en-IN" sz="1800" b="1" dirty="0">
              <a:latin typeface="Times New Roman" panose="02020603050405020304" pitchFamily="18" charset="0"/>
              <a:cs typeface="Times New Roman" panose="02020603050405020304" pitchFamily="18" charset="0"/>
            </a:endParaRPr>
          </a:p>
        </p:txBody>
      </p:sp>
      <p:graphicFrame>
        <p:nvGraphicFramePr>
          <p:cNvPr id="11" name="Diagram 10">
            <a:extLst>
              <a:ext uri="{FF2B5EF4-FFF2-40B4-BE49-F238E27FC236}">
                <a16:creationId xmlns:a16="http://schemas.microsoft.com/office/drawing/2014/main" id="{55B5B511-C159-4F12-B33D-2E07775BA823}"/>
              </a:ext>
            </a:extLst>
          </p:cNvPr>
          <p:cNvGraphicFramePr/>
          <p:nvPr>
            <p:extLst>
              <p:ext uri="{D42A27DB-BD31-4B8C-83A1-F6EECF244321}">
                <p14:modId xmlns:p14="http://schemas.microsoft.com/office/powerpoint/2010/main" val="601715650"/>
              </p:ext>
            </p:extLst>
          </p:nvPr>
        </p:nvGraphicFramePr>
        <p:xfrm>
          <a:off x="2869910" y="1030523"/>
          <a:ext cx="9224877" cy="3304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a:extLst>
              <a:ext uri="{FF2B5EF4-FFF2-40B4-BE49-F238E27FC236}">
                <a16:creationId xmlns:a16="http://schemas.microsoft.com/office/drawing/2014/main" id="{0FD56517-E7EE-4BA6-A146-37F5A40F97D3}"/>
              </a:ext>
            </a:extLst>
          </p:cNvPr>
          <p:cNvSpPr txBox="1">
            <a:spLocks/>
          </p:cNvSpPr>
          <p:nvPr/>
        </p:nvSpPr>
        <p:spPr>
          <a:xfrm>
            <a:off x="2963948" y="4005586"/>
            <a:ext cx="9224877" cy="658761"/>
          </a:xfrm>
          <a:prstGeom prst="rect">
            <a:avLst/>
          </a:prstGeom>
        </p:spPr>
        <p:txBody>
          <a:bodyPr vert="horz" lIns="91440" tIns="45720" rIns="91440" bIns="45720" rtlCol="0" anchor="ctr">
            <a:noAutofit/>
          </a:bodyPr>
          <a:lstStyle>
            <a:lvl1pPr algn="l" defTabSz="831230" rtl="0" eaLnBrk="1" latinLnBrk="0" hangingPunct="1">
              <a:spcBef>
                <a:spcPct val="0"/>
              </a:spcBef>
              <a:buNone/>
              <a:defRPr sz="3273"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endParaRPr lang="en-IN" sz="1800" b="1" dirty="0">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C8EB829E-C481-48B3-A8D0-D779309F92DB}"/>
              </a:ext>
            </a:extLst>
          </p:cNvPr>
          <p:cNvSpPr txBox="1">
            <a:spLocks/>
          </p:cNvSpPr>
          <p:nvPr/>
        </p:nvSpPr>
        <p:spPr>
          <a:xfrm>
            <a:off x="2915516" y="4005586"/>
            <a:ext cx="9224877" cy="658761"/>
          </a:xfrm>
          <a:prstGeom prst="rect">
            <a:avLst/>
          </a:prstGeom>
        </p:spPr>
        <p:txBody>
          <a:bodyPr vert="horz" lIns="91440" tIns="45720" rIns="91440" bIns="45720" rtlCol="0" anchor="ctr">
            <a:noAutofit/>
          </a:bodyPr>
          <a:lstStyle>
            <a:lvl1pPr algn="l" defTabSz="831230" rtl="0" eaLnBrk="1" latinLnBrk="0" hangingPunct="1">
              <a:spcBef>
                <a:spcPct val="0"/>
              </a:spcBef>
              <a:buNone/>
              <a:defRPr sz="3273"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US" sz="2400" b="1" dirty="0">
                <a:latin typeface="Times New Roman" panose="02020603050405020304" pitchFamily="18" charset="0"/>
                <a:cs typeface="Times New Roman" panose="02020603050405020304" pitchFamily="18" charset="0"/>
              </a:rPr>
              <a:t>CONTACT</a:t>
            </a:r>
            <a:endParaRPr lang="en-IN" sz="1800" b="1"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8D56E854-E825-4D70-AFBC-EDF473EF1AE4}"/>
              </a:ext>
            </a:extLst>
          </p:cNvPr>
          <p:cNvGraphicFramePr/>
          <p:nvPr>
            <p:extLst>
              <p:ext uri="{D42A27DB-BD31-4B8C-83A1-F6EECF244321}">
                <p14:modId xmlns:p14="http://schemas.microsoft.com/office/powerpoint/2010/main" val="3204666574"/>
              </p:ext>
            </p:extLst>
          </p:nvPr>
        </p:nvGraphicFramePr>
        <p:xfrm>
          <a:off x="4525290" y="4706727"/>
          <a:ext cx="6853910" cy="22944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12431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6EE85F5-48E1-40E7-B2D7-4DE24C6962DC}"/>
              </a:ext>
            </a:extLst>
          </p:cNvPr>
          <p:cNvSpPr txBox="1">
            <a:spLocks/>
          </p:cNvSpPr>
          <p:nvPr/>
        </p:nvSpPr>
        <p:spPr>
          <a:xfrm>
            <a:off x="3682490" y="0"/>
            <a:ext cx="8506336" cy="640080"/>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algn="ctr"/>
            <a:r>
              <a:rPr lang="en-US" sz="4000" b="1" dirty="0">
                <a:latin typeface="Times New Roman" pitchFamily="18" charset="0"/>
                <a:cs typeface="Times New Roman" pitchFamily="18" charset="0"/>
              </a:rPr>
              <a:t>DATABASE DESIGN</a:t>
            </a:r>
          </a:p>
        </p:txBody>
      </p:sp>
      <p:graphicFrame>
        <p:nvGraphicFramePr>
          <p:cNvPr id="17" name="Table 16">
            <a:extLst>
              <a:ext uri="{FF2B5EF4-FFF2-40B4-BE49-F238E27FC236}">
                <a16:creationId xmlns:a16="http://schemas.microsoft.com/office/drawing/2014/main" id="{FA63B82B-2F55-4B60-9AA6-D3469F29ABDE}"/>
              </a:ext>
            </a:extLst>
          </p:cNvPr>
          <p:cNvGraphicFramePr>
            <a:graphicFrameLocks noGrp="1"/>
          </p:cNvGraphicFramePr>
          <p:nvPr>
            <p:extLst>
              <p:ext uri="{D42A27DB-BD31-4B8C-83A1-F6EECF244321}">
                <p14:modId xmlns:p14="http://schemas.microsoft.com/office/powerpoint/2010/main" val="1462344583"/>
              </p:ext>
            </p:extLst>
          </p:nvPr>
        </p:nvGraphicFramePr>
        <p:xfrm>
          <a:off x="4451431" y="2255520"/>
          <a:ext cx="3600000" cy="2346960"/>
        </p:xfrm>
        <a:graphic>
          <a:graphicData uri="http://schemas.openxmlformats.org/drawingml/2006/table">
            <a:tbl>
              <a:tblPr firstRow="1" bandRow="1">
                <a:tableStyleId>{7DF18680-E054-41AD-8BC1-D1AEF772440D}</a:tableStyleId>
              </a:tblPr>
              <a:tblGrid>
                <a:gridCol w="1800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tblGrid>
              <a:tr h="324196">
                <a:tc gridSpan="2">
                  <a:txBody>
                    <a:bodyPr/>
                    <a:lstStyle/>
                    <a:p>
                      <a:pPr marL="0" marR="0" lvl="0" indent="0" algn="ctr" defTabSz="1462947" rtl="0" eaLnBrk="1" fontAlgn="auto" latinLnBrk="1" hangingPunct="1">
                        <a:lnSpc>
                          <a:spcPct val="100000"/>
                        </a:lnSpc>
                        <a:spcBef>
                          <a:spcPts val="0"/>
                        </a:spcBef>
                        <a:spcAft>
                          <a:spcPts val="0"/>
                        </a:spcAft>
                        <a:buClrTx/>
                        <a:buSzTx/>
                        <a:buFontTx/>
                        <a:buNone/>
                        <a:tabLst/>
                        <a:defRPr/>
                      </a:pPr>
                      <a:r>
                        <a:rPr lang="en-US" sz="1600" dirty="0">
                          <a:solidFill>
                            <a:schemeClr val="tx1"/>
                          </a:solidFill>
                        </a:rPr>
                        <a:t>dbo.ContactBeachResort</a:t>
                      </a:r>
                      <a:endParaRPr lang="en-US" sz="1600" dirty="0">
                        <a:solidFill>
                          <a:schemeClr val="tx1"/>
                        </a:solidFill>
                        <a:latin typeface="Times New Roman" pitchFamily="18" charset="0"/>
                        <a:cs typeface="Times New Roman" pitchFamily="18" charset="0"/>
                      </a:endParaRPr>
                    </a:p>
                  </a:txBody>
                  <a:tcPr anchor="ctr">
                    <a:solidFill>
                      <a:srgbClr val="00FFFF"/>
                    </a:solidFill>
                  </a:tcPr>
                </a:tc>
                <a:tc hMerge="1">
                  <a:txBody>
                    <a:bodyPr/>
                    <a:lstStyle/>
                    <a:p>
                      <a:endParaRPr lang="en-US" dirty="0"/>
                    </a:p>
                  </a:txBody>
                  <a:tcPr/>
                </a:tc>
                <a:extLst>
                  <a:ext uri="{0D108BD9-81ED-4DB2-BD59-A6C34878D82A}">
                    <a16:rowId xmlns:a16="http://schemas.microsoft.com/office/drawing/2014/main" val="10000"/>
                  </a:ext>
                </a:extLst>
              </a:tr>
              <a:tr h="324196">
                <a:tc>
                  <a:txBody>
                    <a:bodyPr/>
                    <a:lstStyle/>
                    <a:p>
                      <a:pPr algn="ctr"/>
                      <a:r>
                        <a:rPr lang="en-US" sz="1600" dirty="0"/>
                        <a:t>Column</a:t>
                      </a:r>
                      <a:r>
                        <a:rPr lang="en-US" sz="1600" baseline="0" dirty="0"/>
                        <a:t> Name</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t>Data Type (Length)</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324196">
                <a:tc>
                  <a:txBody>
                    <a:bodyPr/>
                    <a:lstStyle/>
                    <a:p>
                      <a:pPr algn="ctr"/>
                      <a:r>
                        <a:rPr lang="en-US" sz="1600" dirty="0"/>
                        <a:t>ContactId</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t>int IDENTITY(1,1)</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324196">
                <a:tc>
                  <a:txBody>
                    <a:bodyPr/>
                    <a:lstStyle/>
                    <a:p>
                      <a:pPr algn="ctr"/>
                      <a:r>
                        <a:rPr lang="en-US" sz="1600" dirty="0"/>
                        <a:t>ContactName</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t>varchar(50)</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24084213"/>
                  </a:ext>
                </a:extLst>
              </a:tr>
              <a:tr h="324196">
                <a:tc>
                  <a:txBody>
                    <a:bodyPr/>
                    <a:lstStyle/>
                    <a:p>
                      <a:pPr algn="ctr"/>
                      <a:r>
                        <a:rPr lang="en-US" sz="1600" dirty="0"/>
                        <a:t>ContactContactNo</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t>varchar(50)</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7365456"/>
                  </a:ext>
                </a:extLst>
              </a:tr>
              <a:tr h="324196">
                <a:tc>
                  <a:txBody>
                    <a:bodyPr/>
                    <a:lstStyle/>
                    <a:p>
                      <a:pPr algn="ctr"/>
                      <a:r>
                        <a:rPr lang="en-US" sz="1600" dirty="0"/>
                        <a:t>ContactEmailId</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t>varchar(50)</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324196">
                <a:tc>
                  <a:txBody>
                    <a:bodyPr/>
                    <a:lstStyle/>
                    <a:p>
                      <a:pPr algn="ctr"/>
                      <a:r>
                        <a:rPr lang="en-US" sz="1600" dirty="0"/>
                        <a:t>ContactMessage</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t>varchar(MAX)</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graphicFrame>
        <p:nvGraphicFramePr>
          <p:cNvPr id="18" name="Table 17">
            <a:extLst>
              <a:ext uri="{FF2B5EF4-FFF2-40B4-BE49-F238E27FC236}">
                <a16:creationId xmlns:a16="http://schemas.microsoft.com/office/drawing/2014/main" id="{71CCD69E-BEB6-4572-8E44-931D3BDD05A9}"/>
              </a:ext>
            </a:extLst>
          </p:cNvPr>
          <p:cNvGraphicFramePr>
            <a:graphicFrameLocks noGrp="1"/>
          </p:cNvGraphicFramePr>
          <p:nvPr>
            <p:extLst>
              <p:ext uri="{D42A27DB-BD31-4B8C-83A1-F6EECF244321}">
                <p14:modId xmlns:p14="http://schemas.microsoft.com/office/powerpoint/2010/main" val="710500379"/>
              </p:ext>
            </p:extLst>
          </p:nvPr>
        </p:nvGraphicFramePr>
        <p:xfrm>
          <a:off x="8192655" y="1249680"/>
          <a:ext cx="3830272" cy="4358640"/>
        </p:xfrm>
        <a:graphic>
          <a:graphicData uri="http://schemas.openxmlformats.org/drawingml/2006/table">
            <a:tbl>
              <a:tblPr firstRow="1" bandRow="1">
                <a:tableStyleId>{7DF18680-E054-41AD-8BC1-D1AEF772440D}</a:tableStyleId>
              </a:tblPr>
              <a:tblGrid>
                <a:gridCol w="1915136">
                  <a:extLst>
                    <a:ext uri="{9D8B030D-6E8A-4147-A177-3AD203B41FA5}">
                      <a16:colId xmlns:a16="http://schemas.microsoft.com/office/drawing/2014/main" val="20000"/>
                    </a:ext>
                  </a:extLst>
                </a:gridCol>
                <a:gridCol w="1915136">
                  <a:extLst>
                    <a:ext uri="{9D8B030D-6E8A-4147-A177-3AD203B41FA5}">
                      <a16:colId xmlns:a16="http://schemas.microsoft.com/office/drawing/2014/main" val="20001"/>
                    </a:ext>
                  </a:extLst>
                </a:gridCol>
              </a:tblGrid>
              <a:tr h="324196">
                <a:tc gridSpan="2">
                  <a:txBody>
                    <a:bodyPr/>
                    <a:lstStyle/>
                    <a:p>
                      <a:pPr marL="0" marR="0" lvl="0" indent="0" algn="ctr" defTabSz="1462947" rtl="0" eaLnBrk="1" fontAlgn="auto" latinLnBrk="1" hangingPunct="1">
                        <a:lnSpc>
                          <a:spcPct val="100000"/>
                        </a:lnSpc>
                        <a:spcBef>
                          <a:spcPts val="0"/>
                        </a:spcBef>
                        <a:spcAft>
                          <a:spcPts val="0"/>
                        </a:spcAft>
                        <a:buClrTx/>
                        <a:buSzTx/>
                        <a:buFontTx/>
                        <a:buNone/>
                        <a:tabLst/>
                        <a:defRPr/>
                      </a:pPr>
                      <a:r>
                        <a:rPr lang="en-US" sz="1600" dirty="0">
                          <a:solidFill>
                            <a:schemeClr val="tx1"/>
                          </a:solidFill>
                        </a:rPr>
                        <a:t>dbo.FeedbackBeachResort</a:t>
                      </a:r>
                      <a:endParaRPr lang="en-US" sz="1600" dirty="0">
                        <a:solidFill>
                          <a:schemeClr val="tx1"/>
                        </a:solidFill>
                        <a:latin typeface="Times New Roman" pitchFamily="18" charset="0"/>
                        <a:cs typeface="Times New Roman" pitchFamily="18" charset="0"/>
                      </a:endParaRPr>
                    </a:p>
                  </a:txBody>
                  <a:tcPr anchor="ctr">
                    <a:solidFill>
                      <a:srgbClr val="00FFFF"/>
                    </a:solidFill>
                  </a:tcPr>
                </a:tc>
                <a:tc hMerge="1">
                  <a:txBody>
                    <a:bodyPr/>
                    <a:lstStyle/>
                    <a:p>
                      <a:endParaRPr lang="en-US" dirty="0"/>
                    </a:p>
                  </a:txBody>
                  <a:tcPr/>
                </a:tc>
                <a:extLst>
                  <a:ext uri="{0D108BD9-81ED-4DB2-BD59-A6C34878D82A}">
                    <a16:rowId xmlns:a16="http://schemas.microsoft.com/office/drawing/2014/main" val="10000"/>
                  </a:ext>
                </a:extLst>
              </a:tr>
              <a:tr h="324196">
                <a:tc>
                  <a:txBody>
                    <a:bodyPr/>
                    <a:lstStyle/>
                    <a:p>
                      <a:pPr algn="ctr"/>
                      <a:r>
                        <a:rPr lang="en-US" sz="1600" dirty="0"/>
                        <a:t>Column</a:t>
                      </a:r>
                      <a:r>
                        <a:rPr lang="en-US" sz="1600" baseline="0" dirty="0"/>
                        <a:t> Name</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t>Data Type (Length)</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FeedbackId</a:t>
                      </a:r>
                    </a:p>
                  </a:txBody>
                  <a:tcPr anchor="ctr"/>
                </a:tc>
                <a:tc>
                  <a:txBody>
                    <a:bodyPr/>
                    <a:lstStyle/>
                    <a:p>
                      <a:pPr algn="ctr"/>
                      <a:r>
                        <a:rPr lang="en-US" sz="1600" dirty="0"/>
                        <a:t>int IDENTITY(1,1)</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FeedbackName</a:t>
                      </a:r>
                    </a:p>
                  </a:txBody>
                  <a:tcPr anchor="ctr"/>
                </a:tc>
                <a:tc>
                  <a:txBody>
                    <a:bodyPr/>
                    <a:lstStyle/>
                    <a:p>
                      <a:pPr algn="ctr"/>
                      <a:r>
                        <a:rPr lang="en-US" sz="1600" dirty="0"/>
                        <a:t>varchar(50)</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24084213"/>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FeedbackSurname</a:t>
                      </a:r>
                    </a:p>
                  </a:txBody>
                  <a:tcPr anchor="ctr"/>
                </a:tc>
                <a:tc>
                  <a:txBody>
                    <a:bodyPr/>
                    <a:lstStyle/>
                    <a:p>
                      <a:pPr algn="ctr"/>
                      <a:r>
                        <a:rPr lang="en-US" sz="1600" dirty="0"/>
                        <a:t>varchar(50)</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7365456"/>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FeedbackContactNo</a:t>
                      </a:r>
                    </a:p>
                  </a:txBody>
                  <a:tcPr anchor="ctr"/>
                </a:tc>
                <a:tc>
                  <a:txBody>
                    <a:bodyPr/>
                    <a:lstStyle/>
                    <a:p>
                      <a:pPr algn="ctr"/>
                      <a:r>
                        <a:rPr lang="en-US" sz="1600" dirty="0"/>
                        <a:t>varchar(50)</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FeedbackEmailId</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0004"/>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FeedbackMessage</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335110042"/>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FeedbackHotel</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927775114"/>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FeedbackRoom</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165483286"/>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FeedbackActivity</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009099836"/>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FeedbackRestaurant</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3948155071"/>
                  </a:ext>
                </a:extLst>
              </a:tr>
              <a:tr h="324196">
                <a:tc>
                  <a:txBody>
                    <a:bodyPr/>
                    <a:lstStyle/>
                    <a:p>
                      <a:pPr algn="ctr"/>
                      <a:r>
                        <a:rPr lang="en-US" sz="1600" dirty="0">
                          <a:latin typeface="Times New Roman" panose="02020603050405020304" pitchFamily="18" charset="0"/>
                          <a:cs typeface="Times New Roman" panose="02020603050405020304" pitchFamily="18" charset="0"/>
                        </a:rPr>
                        <a:t>FeedbackOverall</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3535901900"/>
                  </a:ext>
                </a:extLst>
              </a:tr>
            </a:tbl>
          </a:graphicData>
        </a:graphic>
      </p:graphicFrame>
    </p:spTree>
    <p:extLst>
      <p:ext uri="{BB962C8B-B14F-4D97-AF65-F5344CB8AC3E}">
        <p14:creationId xmlns:p14="http://schemas.microsoft.com/office/powerpoint/2010/main" val="3310008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FA63B82B-2F55-4B60-9AA6-D3469F29ABDE}"/>
              </a:ext>
            </a:extLst>
          </p:cNvPr>
          <p:cNvGraphicFramePr>
            <a:graphicFrameLocks noGrp="1"/>
          </p:cNvGraphicFramePr>
          <p:nvPr>
            <p:extLst>
              <p:ext uri="{D42A27DB-BD31-4B8C-83A1-F6EECF244321}">
                <p14:modId xmlns:p14="http://schemas.microsoft.com/office/powerpoint/2010/main" val="1532269462"/>
              </p:ext>
            </p:extLst>
          </p:nvPr>
        </p:nvGraphicFramePr>
        <p:xfrm>
          <a:off x="4506848" y="92364"/>
          <a:ext cx="3600000" cy="6687135"/>
        </p:xfrm>
        <a:graphic>
          <a:graphicData uri="http://schemas.openxmlformats.org/drawingml/2006/table">
            <a:tbl>
              <a:tblPr firstRow="1" bandRow="1">
                <a:tableStyleId>{7DF18680-E054-41AD-8BC1-D1AEF772440D}</a:tableStyleId>
              </a:tblPr>
              <a:tblGrid>
                <a:gridCol w="180000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tblGrid>
              <a:tr h="318435">
                <a:tc gridSpan="2">
                  <a:txBody>
                    <a:bodyPr/>
                    <a:lstStyle/>
                    <a:p>
                      <a:pPr marL="0" marR="0" lvl="0" indent="0" algn="ctr" defTabSz="1462947" rtl="0" eaLnBrk="1" fontAlgn="auto" latinLnBrk="1"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dbo.BookingBeachResort</a:t>
                      </a:r>
                    </a:p>
                  </a:txBody>
                  <a:tcPr anchor="ctr">
                    <a:solidFill>
                      <a:srgbClr val="00FFFF"/>
                    </a:solidFill>
                  </a:tcPr>
                </a:tc>
                <a:tc hMerge="1">
                  <a:txBody>
                    <a:bodyPr/>
                    <a:lstStyle/>
                    <a:p>
                      <a:endParaRPr lang="en-US" dirty="0"/>
                    </a:p>
                  </a:txBody>
                  <a:tcPr/>
                </a:tc>
                <a:extLst>
                  <a:ext uri="{0D108BD9-81ED-4DB2-BD59-A6C34878D82A}">
                    <a16:rowId xmlns:a16="http://schemas.microsoft.com/office/drawing/2014/main" val="10000"/>
                  </a:ext>
                </a:extLst>
              </a:tr>
              <a:tr h="318435">
                <a:tc>
                  <a:txBody>
                    <a:bodyPr/>
                    <a:lstStyle/>
                    <a:p>
                      <a:pPr algn="ctr"/>
                      <a:r>
                        <a:rPr lang="en-US" sz="1400" b="1" dirty="0">
                          <a:latin typeface="Times New Roman" panose="02020603050405020304" pitchFamily="18" charset="0"/>
                          <a:cs typeface="Times New Roman" panose="02020603050405020304" pitchFamily="18" charset="0"/>
                        </a:rPr>
                        <a:t>Column</a:t>
                      </a:r>
                      <a:r>
                        <a:rPr lang="en-US" sz="1400" b="1" baseline="0" dirty="0">
                          <a:latin typeface="Times New Roman" panose="02020603050405020304" pitchFamily="18" charset="0"/>
                          <a:cs typeface="Times New Roman" panose="02020603050405020304" pitchFamily="18" charset="0"/>
                        </a:rPr>
                        <a:t> Name</a:t>
                      </a:r>
                      <a:endParaRPr lang="en-US" sz="14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b="1" dirty="0">
                          <a:latin typeface="Times New Roman" panose="02020603050405020304" pitchFamily="18" charset="0"/>
                          <a:cs typeface="Times New Roman" panose="02020603050405020304" pitchFamily="18" charset="0"/>
                        </a:rPr>
                        <a:t>Data Type (Length)</a:t>
                      </a:r>
                    </a:p>
                  </a:txBody>
                  <a:tcPr anchor="ctr"/>
                </a:tc>
                <a:extLst>
                  <a:ext uri="{0D108BD9-81ED-4DB2-BD59-A6C34878D82A}">
                    <a16:rowId xmlns:a16="http://schemas.microsoft.com/office/drawing/2014/main" val="10001"/>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BookingId</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int IDENTITY(1,1)</a:t>
                      </a:r>
                    </a:p>
                  </a:txBody>
                  <a:tcPr anchor="ctr"/>
                </a:tc>
                <a:extLst>
                  <a:ext uri="{0D108BD9-81ED-4DB2-BD59-A6C34878D82A}">
                    <a16:rowId xmlns:a16="http://schemas.microsoft.com/office/drawing/2014/main" val="10002"/>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BookName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3224084213"/>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BookSurname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57365456"/>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BookEmailId</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0003"/>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BookContact</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0004"/>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BookAddress</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2003909401"/>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BookCity</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3032936730"/>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BookState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186368372"/>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BookCountry</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789395122"/>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BookPincode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3239195835"/>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BookInDate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304004829"/>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BookInTime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89924294"/>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BookOutDate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2416421081"/>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BookOutTime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785151086"/>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BookDestination</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556604053"/>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BookRoomType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44551046"/>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BookAdults</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380896785"/>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BookChilds</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71541727"/>
                  </a:ext>
                </a:extLst>
              </a:tr>
              <a:tr h="318435">
                <a:tc>
                  <a:txBody>
                    <a:bodyPr/>
                    <a:lstStyle/>
                    <a:p>
                      <a:pPr algn="ctr"/>
                      <a:r>
                        <a:rPr lang="en-US" sz="1400" b="1" dirty="0">
                          <a:latin typeface="Times New Roman" panose="02020603050405020304" pitchFamily="18" charset="0"/>
                          <a:cs typeface="Times New Roman" panose="02020603050405020304" pitchFamily="18" charset="0"/>
                        </a:rPr>
                        <a:t>BookRooms</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615787975"/>
                  </a:ext>
                </a:extLst>
              </a:tr>
            </a:tbl>
          </a:graphicData>
        </a:graphic>
      </p:graphicFrame>
      <p:graphicFrame>
        <p:nvGraphicFramePr>
          <p:cNvPr id="18" name="Table 17">
            <a:extLst>
              <a:ext uri="{FF2B5EF4-FFF2-40B4-BE49-F238E27FC236}">
                <a16:creationId xmlns:a16="http://schemas.microsoft.com/office/drawing/2014/main" id="{71CCD69E-BEB6-4572-8E44-931D3BDD05A9}"/>
              </a:ext>
            </a:extLst>
          </p:cNvPr>
          <p:cNvGraphicFramePr>
            <a:graphicFrameLocks noGrp="1"/>
          </p:cNvGraphicFramePr>
          <p:nvPr>
            <p:extLst>
              <p:ext uri="{D42A27DB-BD31-4B8C-83A1-F6EECF244321}">
                <p14:modId xmlns:p14="http://schemas.microsoft.com/office/powerpoint/2010/main" val="3835585277"/>
              </p:ext>
            </p:extLst>
          </p:nvPr>
        </p:nvGraphicFramePr>
        <p:xfrm>
          <a:off x="8229600" y="921331"/>
          <a:ext cx="3823854" cy="5029200"/>
        </p:xfrm>
        <a:graphic>
          <a:graphicData uri="http://schemas.openxmlformats.org/drawingml/2006/table">
            <a:tbl>
              <a:tblPr firstRow="1" bandRow="1">
                <a:tableStyleId>{7DF18680-E054-41AD-8BC1-D1AEF772440D}</a:tableStyleId>
              </a:tblPr>
              <a:tblGrid>
                <a:gridCol w="1911927">
                  <a:extLst>
                    <a:ext uri="{9D8B030D-6E8A-4147-A177-3AD203B41FA5}">
                      <a16:colId xmlns:a16="http://schemas.microsoft.com/office/drawing/2014/main" val="20000"/>
                    </a:ext>
                  </a:extLst>
                </a:gridCol>
                <a:gridCol w="1911927">
                  <a:extLst>
                    <a:ext uri="{9D8B030D-6E8A-4147-A177-3AD203B41FA5}">
                      <a16:colId xmlns:a16="http://schemas.microsoft.com/office/drawing/2014/main" val="20001"/>
                    </a:ext>
                  </a:extLst>
                </a:gridCol>
              </a:tblGrid>
              <a:tr h="324000">
                <a:tc gridSpan="2">
                  <a:txBody>
                    <a:bodyPr/>
                    <a:lstStyle/>
                    <a:p>
                      <a:pPr marL="0" marR="0" lvl="0" indent="0" algn="ctr" defTabSz="1462947" rtl="0" eaLnBrk="1" fontAlgn="auto" latinLnBrk="1" hangingPunct="1">
                        <a:lnSpc>
                          <a:spcPct val="100000"/>
                        </a:lnSpc>
                        <a:spcBef>
                          <a:spcPts val="0"/>
                        </a:spcBef>
                        <a:spcAft>
                          <a:spcPts val="0"/>
                        </a:spcAft>
                        <a:buClrTx/>
                        <a:buSzTx/>
                        <a:buFontTx/>
                        <a:buNone/>
                        <a:tabLst/>
                        <a:defRPr/>
                      </a:pPr>
                      <a:r>
                        <a:rPr lang="en-US" sz="1600" b="1" dirty="0">
                          <a:solidFill>
                            <a:schemeClr val="tx1"/>
                          </a:solidFill>
                          <a:latin typeface="Times New Roman" panose="02020603050405020304" pitchFamily="18" charset="0"/>
                          <a:cs typeface="Times New Roman" panose="02020603050405020304" pitchFamily="18" charset="0"/>
                        </a:rPr>
                        <a:t>dbo.ActivityBeachResort</a:t>
                      </a:r>
                    </a:p>
                  </a:txBody>
                  <a:tcPr anchor="ctr">
                    <a:solidFill>
                      <a:srgbClr val="00FFFF"/>
                    </a:solidFill>
                  </a:tcPr>
                </a:tc>
                <a:tc hMerge="1">
                  <a:txBody>
                    <a:bodyPr/>
                    <a:lstStyle/>
                    <a:p>
                      <a:endParaRPr lang="en-US" dirty="0"/>
                    </a:p>
                  </a:txBody>
                  <a:tcPr/>
                </a:tc>
                <a:extLst>
                  <a:ext uri="{0D108BD9-81ED-4DB2-BD59-A6C34878D82A}">
                    <a16:rowId xmlns:a16="http://schemas.microsoft.com/office/drawing/2014/main" val="10000"/>
                  </a:ext>
                </a:extLst>
              </a:tr>
              <a:tr h="324196">
                <a:tc>
                  <a:txBody>
                    <a:bodyPr/>
                    <a:lstStyle/>
                    <a:p>
                      <a:pPr algn="ctr"/>
                      <a:r>
                        <a:rPr lang="en-US" sz="1600" b="1" dirty="0">
                          <a:latin typeface="Times New Roman" panose="02020603050405020304" pitchFamily="18" charset="0"/>
                          <a:cs typeface="Times New Roman" panose="02020603050405020304" pitchFamily="18" charset="0"/>
                        </a:rPr>
                        <a:t>Column</a:t>
                      </a:r>
                      <a:r>
                        <a:rPr lang="en-US" sz="1600" b="1" baseline="0" dirty="0">
                          <a:latin typeface="Times New Roman" panose="02020603050405020304" pitchFamily="18" charset="0"/>
                          <a:cs typeface="Times New Roman" panose="02020603050405020304" pitchFamily="18" charset="0"/>
                        </a:rPr>
                        <a:t> Name</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a:latin typeface="Times New Roman" panose="02020603050405020304" pitchFamily="18" charset="0"/>
                          <a:cs typeface="Times New Roman" panose="02020603050405020304" pitchFamily="18" charset="0"/>
                        </a:rPr>
                        <a:t>Data Type (Length)</a:t>
                      </a:r>
                    </a:p>
                  </a:txBody>
                  <a:tcPr anchor="ctr"/>
                </a:tc>
                <a:extLst>
                  <a:ext uri="{0D108BD9-81ED-4DB2-BD59-A6C34878D82A}">
                    <a16:rowId xmlns:a16="http://schemas.microsoft.com/office/drawing/2014/main" val="10001"/>
                  </a:ext>
                </a:extLst>
              </a:tr>
              <a:tr h="324196">
                <a:tc>
                  <a:txBody>
                    <a:bodyPr/>
                    <a:lstStyle/>
                    <a:p>
                      <a:pPr algn="ctr"/>
                      <a:r>
                        <a:rPr lang="en-US" sz="1600" b="1" dirty="0">
                          <a:latin typeface="Times New Roman" panose="02020603050405020304" pitchFamily="18" charset="0"/>
                          <a:cs typeface="Times New Roman" panose="02020603050405020304" pitchFamily="18" charset="0"/>
                        </a:rPr>
                        <a:t>ActivityId</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int IDENTITY(1,1)</a:t>
                      </a:r>
                    </a:p>
                  </a:txBody>
                  <a:tcPr anchor="ctr"/>
                </a:tc>
                <a:extLst>
                  <a:ext uri="{0D108BD9-81ED-4DB2-BD59-A6C34878D82A}">
                    <a16:rowId xmlns:a16="http://schemas.microsoft.com/office/drawing/2014/main" val="10002"/>
                  </a:ext>
                </a:extLst>
              </a:tr>
              <a:tr h="324196">
                <a:tc>
                  <a:txBody>
                    <a:bodyPr/>
                    <a:lstStyle/>
                    <a:p>
                      <a:pPr algn="ctr"/>
                      <a:r>
                        <a:rPr lang="en-US" sz="1600" b="1" dirty="0">
                          <a:latin typeface="Times New Roman" panose="02020603050405020304" pitchFamily="18" charset="0"/>
                          <a:cs typeface="Times New Roman" panose="02020603050405020304" pitchFamily="18" charset="0"/>
                        </a:rPr>
                        <a:t>ActName</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3224084213"/>
                  </a:ext>
                </a:extLst>
              </a:tr>
              <a:tr h="324196">
                <a:tc>
                  <a:txBody>
                    <a:bodyPr/>
                    <a:lstStyle/>
                    <a:p>
                      <a:pPr algn="ctr"/>
                      <a:r>
                        <a:rPr lang="en-US" sz="1600" b="1" dirty="0">
                          <a:latin typeface="Times New Roman" panose="02020603050405020304" pitchFamily="18" charset="0"/>
                          <a:cs typeface="Times New Roman" panose="02020603050405020304" pitchFamily="18" charset="0"/>
                        </a:rPr>
                        <a:t>ActEmailId</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57365456"/>
                  </a:ext>
                </a:extLst>
              </a:tr>
              <a:tr h="324196">
                <a:tc>
                  <a:txBody>
                    <a:bodyPr/>
                    <a:lstStyle/>
                    <a:p>
                      <a:pPr algn="ctr"/>
                      <a:r>
                        <a:rPr lang="en-US" sz="1600" b="1" dirty="0">
                          <a:latin typeface="Times New Roman" panose="02020603050405020304" pitchFamily="18" charset="0"/>
                          <a:cs typeface="Times New Roman" panose="02020603050405020304" pitchFamily="18" charset="0"/>
                        </a:rPr>
                        <a:t>ActContact</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0003"/>
                  </a:ext>
                </a:extLst>
              </a:tr>
              <a:tr h="324196">
                <a:tc>
                  <a:txBody>
                    <a:bodyPr/>
                    <a:lstStyle/>
                    <a:p>
                      <a:pPr algn="ctr"/>
                      <a:r>
                        <a:rPr lang="en-US" sz="1600" b="1" dirty="0">
                          <a:latin typeface="Times New Roman" panose="02020603050405020304" pitchFamily="18" charset="0"/>
                          <a:cs typeface="Times New Roman" panose="02020603050405020304" pitchFamily="18" charset="0"/>
                        </a:rPr>
                        <a:t>ActAddress</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0004"/>
                  </a:ext>
                </a:extLst>
              </a:tr>
              <a:tr h="324196">
                <a:tc>
                  <a:txBody>
                    <a:bodyPr/>
                    <a:lstStyle/>
                    <a:p>
                      <a:pPr algn="ctr"/>
                      <a:r>
                        <a:rPr lang="en-US" sz="1600" b="1" dirty="0">
                          <a:latin typeface="Times New Roman" panose="02020603050405020304" pitchFamily="18" charset="0"/>
                          <a:cs typeface="Times New Roman" panose="02020603050405020304" pitchFamily="18" charset="0"/>
                        </a:rPr>
                        <a:t>ActCity</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335110042"/>
                  </a:ext>
                </a:extLst>
              </a:tr>
              <a:tr h="324196">
                <a:tc>
                  <a:txBody>
                    <a:bodyPr/>
                    <a:lstStyle/>
                    <a:p>
                      <a:pPr algn="ctr"/>
                      <a:r>
                        <a:rPr lang="en-US" sz="1600" b="1" dirty="0">
                          <a:latin typeface="Times New Roman" panose="02020603050405020304" pitchFamily="18" charset="0"/>
                          <a:cs typeface="Times New Roman" panose="02020603050405020304" pitchFamily="18" charset="0"/>
                        </a:rPr>
                        <a:t>ActState</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927775114"/>
                  </a:ext>
                </a:extLst>
              </a:tr>
              <a:tr h="324196">
                <a:tc>
                  <a:txBody>
                    <a:bodyPr/>
                    <a:lstStyle/>
                    <a:p>
                      <a:pPr algn="ctr"/>
                      <a:r>
                        <a:rPr lang="en-US" sz="1600" b="1" dirty="0">
                          <a:latin typeface="Times New Roman" panose="02020603050405020304" pitchFamily="18" charset="0"/>
                          <a:cs typeface="Times New Roman" panose="02020603050405020304" pitchFamily="18" charset="0"/>
                        </a:rPr>
                        <a:t>ActCountry</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165483286"/>
                  </a:ext>
                </a:extLst>
              </a:tr>
              <a:tr h="324196">
                <a:tc>
                  <a:txBody>
                    <a:bodyPr/>
                    <a:lstStyle/>
                    <a:p>
                      <a:pPr algn="ctr"/>
                      <a:r>
                        <a:rPr lang="en-US" sz="1600" b="1" dirty="0">
                          <a:latin typeface="Times New Roman" panose="02020603050405020304" pitchFamily="18" charset="0"/>
                          <a:cs typeface="Times New Roman" panose="02020603050405020304" pitchFamily="18" charset="0"/>
                        </a:rPr>
                        <a:t>ActPincode</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1009099836"/>
                  </a:ext>
                </a:extLst>
              </a:tr>
              <a:tr h="324196">
                <a:tc>
                  <a:txBody>
                    <a:bodyPr/>
                    <a:lstStyle/>
                    <a:p>
                      <a:pPr algn="ctr"/>
                      <a:r>
                        <a:rPr lang="en-US" sz="1600" b="1" dirty="0">
                          <a:latin typeface="Times New Roman" panose="02020603050405020304" pitchFamily="18" charset="0"/>
                          <a:cs typeface="Times New Roman" panose="02020603050405020304" pitchFamily="18" charset="0"/>
                        </a:rPr>
                        <a:t>ActChooseDate</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3948155071"/>
                  </a:ext>
                </a:extLst>
              </a:tr>
              <a:tr h="324196">
                <a:tc>
                  <a:txBody>
                    <a:bodyPr/>
                    <a:lstStyle/>
                    <a:p>
                      <a:pPr algn="ctr"/>
                      <a:r>
                        <a:rPr lang="en-US" sz="1600" b="1" dirty="0">
                          <a:latin typeface="Times New Roman" panose="02020603050405020304" pitchFamily="18" charset="0"/>
                          <a:cs typeface="Times New Roman" panose="02020603050405020304" pitchFamily="18" charset="0"/>
                        </a:rPr>
                        <a:t>ActChooseTime</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3535901900"/>
                  </a:ext>
                </a:extLst>
              </a:tr>
              <a:tr h="324196">
                <a:tc>
                  <a:txBody>
                    <a:bodyPr/>
                    <a:lstStyle/>
                    <a:p>
                      <a:pPr algn="ctr"/>
                      <a:r>
                        <a:rPr lang="en-US" sz="1600" b="1" dirty="0">
                          <a:latin typeface="Times New Roman" panose="02020603050405020304" pitchFamily="18" charset="0"/>
                          <a:cs typeface="Times New Roman" panose="02020603050405020304" pitchFamily="18" charset="0"/>
                        </a:rPr>
                        <a:t>ActChooseActivity</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2909472956"/>
                  </a:ext>
                </a:extLst>
              </a:tr>
              <a:tr h="324196">
                <a:tc>
                  <a:txBody>
                    <a:bodyPr/>
                    <a:lstStyle/>
                    <a:p>
                      <a:pPr algn="ctr"/>
                      <a:r>
                        <a:rPr lang="en-US" sz="1600" b="1" dirty="0">
                          <a:latin typeface="Times New Roman" panose="02020603050405020304" pitchFamily="18" charset="0"/>
                          <a:cs typeface="Times New Roman" panose="02020603050405020304" pitchFamily="18" charset="0"/>
                        </a:rPr>
                        <a:t>ActParticipants</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varchar(50)</a:t>
                      </a:r>
                    </a:p>
                  </a:txBody>
                  <a:tcPr anchor="ctr"/>
                </a:tc>
                <a:extLst>
                  <a:ext uri="{0D108BD9-81ED-4DB2-BD59-A6C34878D82A}">
                    <a16:rowId xmlns:a16="http://schemas.microsoft.com/office/drawing/2014/main" val="4188458093"/>
                  </a:ext>
                </a:extLst>
              </a:tr>
            </a:tbl>
          </a:graphicData>
        </a:graphic>
      </p:graphicFrame>
    </p:spTree>
    <p:extLst>
      <p:ext uri="{BB962C8B-B14F-4D97-AF65-F5344CB8AC3E}">
        <p14:creationId xmlns:p14="http://schemas.microsoft.com/office/powerpoint/2010/main" val="850417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747917-5AF4-417D-BFFE-976947C60D78}"/>
              </a:ext>
            </a:extLst>
          </p:cNvPr>
          <p:cNvGrpSpPr/>
          <p:nvPr/>
        </p:nvGrpSpPr>
        <p:grpSpPr>
          <a:xfrm>
            <a:off x="176981" y="149942"/>
            <a:ext cx="4689986" cy="6558116"/>
            <a:chOff x="0" y="0"/>
            <a:chExt cx="4320000" cy="6858000"/>
          </a:xfrm>
        </p:grpSpPr>
        <p:pic>
          <p:nvPicPr>
            <p:cNvPr id="11" name="Picture 10">
              <a:extLst>
                <a:ext uri="{FF2B5EF4-FFF2-40B4-BE49-F238E27FC236}">
                  <a16:creationId xmlns:a16="http://schemas.microsoft.com/office/drawing/2014/main" id="{271A530C-2CD2-43A1-8657-DD36E4C5DA99}"/>
                </a:ext>
              </a:extLst>
            </p:cNvPr>
            <p:cNvPicPr>
              <a:picLocks noChangeAspect="1"/>
            </p:cNvPicPr>
            <p:nvPr/>
          </p:nvPicPr>
          <p:blipFill rotWithShape="1">
            <a:blip r:embed="rId2">
              <a:extLst>
                <a:ext uri="{28A0092B-C50C-407E-A947-70E740481C1C}">
                  <a14:useLocalDpi xmlns:a14="http://schemas.microsoft.com/office/drawing/2010/main" val="0"/>
                </a:ext>
              </a:extLst>
            </a:blip>
            <a:srcRect t="26868"/>
            <a:stretch/>
          </p:blipFill>
          <p:spPr>
            <a:xfrm>
              <a:off x="0" y="3864077"/>
              <a:ext cx="4320000" cy="2993923"/>
            </a:xfrm>
            <a:prstGeom prst="rect">
              <a:avLst/>
            </a:prstGeom>
            <a:blipFill>
              <a:blip r:embed="rId3"/>
              <a:stretch>
                <a:fillRect/>
              </a:stretch>
            </a:blipFill>
          </p:spPr>
        </p:pic>
        <p:pic>
          <p:nvPicPr>
            <p:cNvPr id="12" name="Picture 11">
              <a:extLst>
                <a:ext uri="{FF2B5EF4-FFF2-40B4-BE49-F238E27FC236}">
                  <a16:creationId xmlns:a16="http://schemas.microsoft.com/office/drawing/2014/main" id="{AD573F0E-1953-430A-B423-0D608F25C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320000" cy="3923071"/>
            </a:xfrm>
            <a:prstGeom prst="rect">
              <a:avLst/>
            </a:prstGeom>
          </p:spPr>
        </p:pic>
      </p:grpSp>
      <p:sp>
        <p:nvSpPr>
          <p:cNvPr id="6" name="TextBox 5">
            <a:extLst>
              <a:ext uri="{FF2B5EF4-FFF2-40B4-BE49-F238E27FC236}">
                <a16:creationId xmlns:a16="http://schemas.microsoft.com/office/drawing/2014/main" id="{ABAA0D51-A59F-44C3-9213-0D7FEBFE1443}"/>
              </a:ext>
            </a:extLst>
          </p:cNvPr>
          <p:cNvSpPr txBox="1"/>
          <p:nvPr/>
        </p:nvSpPr>
        <p:spPr>
          <a:xfrm>
            <a:off x="5403273" y="1481858"/>
            <a:ext cx="6096000" cy="5016758"/>
          </a:xfrm>
          <a:prstGeom prst="rect">
            <a:avLst/>
          </a:prstGeom>
          <a:noFill/>
        </p:spPr>
        <p:txBody>
          <a:bodyPr wrap="square">
            <a:spAutoFit/>
          </a:bodyPr>
          <a:lstStyle/>
          <a:p>
            <a:r>
              <a:rPr lang="en-IN" sz="2000" dirty="0"/>
              <a:t>Home page:</a:t>
            </a:r>
          </a:p>
          <a:p>
            <a:r>
              <a:rPr lang="en-IN" sz="2000" dirty="0"/>
              <a:t>It is the introduction as well as first page of Beach Resort.</a:t>
            </a:r>
          </a:p>
          <a:p>
            <a:r>
              <a:rPr lang="en-IN" sz="2000" dirty="0"/>
              <a:t>It gives information about various resorts at available at various destination. By clicking on explore button it will direct you to the information pages of the respective resort. By clicking on contact button it will move to our contact page.</a:t>
            </a:r>
          </a:p>
          <a:p>
            <a:r>
              <a:rPr lang="en-IN" sz="2000" dirty="0"/>
              <a:t> </a:t>
            </a:r>
          </a:p>
          <a:p>
            <a:r>
              <a:rPr lang="en-IN" sz="2000" dirty="0"/>
              <a:t>Site Master:</a:t>
            </a:r>
          </a:p>
          <a:p>
            <a:r>
              <a:rPr lang="en-IN" sz="2000" dirty="0"/>
              <a:t>It contains logo, header and footer of the project design.</a:t>
            </a:r>
          </a:p>
          <a:p>
            <a:r>
              <a:rPr lang="en-IN" sz="2000" dirty="0"/>
              <a:t>Header : It contain total 6 navigation tabs. Activity tab further contains 7 more navigation tabs. </a:t>
            </a:r>
          </a:p>
          <a:p>
            <a:r>
              <a:rPr lang="en-IN" sz="2000" dirty="0"/>
              <a:t>Footer: It contain 6 reference tabs that are Home, About, Rooms, Activities, Restaurants and</a:t>
            </a:r>
          </a:p>
          <a:p>
            <a:r>
              <a:rPr lang="en-IN" sz="2000" dirty="0"/>
              <a:t>Contact. In the last there are social media icons that links the customer’s with our social media.</a:t>
            </a:r>
          </a:p>
        </p:txBody>
      </p:sp>
      <p:sp>
        <p:nvSpPr>
          <p:cNvPr id="7" name="TextBox 6">
            <a:extLst>
              <a:ext uri="{FF2B5EF4-FFF2-40B4-BE49-F238E27FC236}">
                <a16:creationId xmlns:a16="http://schemas.microsoft.com/office/drawing/2014/main" id="{4728896D-1691-4D7D-A0F7-7A66DA3C489B}"/>
              </a:ext>
            </a:extLst>
          </p:cNvPr>
          <p:cNvSpPr txBox="1"/>
          <p:nvPr/>
        </p:nvSpPr>
        <p:spPr>
          <a:xfrm>
            <a:off x="5403273" y="877455"/>
            <a:ext cx="6096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index.aspx</a:t>
            </a:r>
            <a:endParaRPr lang="en-IN"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98E4201-8524-4DC3-85EC-16150C1BA64C}"/>
              </a:ext>
            </a:extLst>
          </p:cNvPr>
          <p:cNvSpPr txBox="1"/>
          <p:nvPr/>
        </p:nvSpPr>
        <p:spPr>
          <a:xfrm>
            <a:off x="5403273" y="149942"/>
            <a:ext cx="6096000" cy="646331"/>
          </a:xfrm>
          <a:prstGeom prst="rect">
            <a:avLst/>
          </a:prstGeom>
          <a:noFill/>
        </p:spPr>
        <p:txBody>
          <a:bodyPr wrap="square">
            <a:spAutoFit/>
          </a:bodyPr>
          <a:lstStyle/>
          <a:p>
            <a:pPr algn="ctr"/>
            <a:r>
              <a:rPr lang="en-US" sz="3600" b="1" dirty="0">
                <a:latin typeface="Times New Roman" panose="02020603050405020304" pitchFamily="18" charset="0"/>
                <a:cs typeface="Times New Roman" panose="02020603050405020304" pitchFamily="18" charset="0"/>
              </a:rPr>
              <a:t>SCREEN LAYOUT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9053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DACB1A-E66F-466C-B098-EF9DF96F41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0301" y="698090"/>
            <a:ext cx="5394734" cy="6078792"/>
          </a:xfrm>
          <a:prstGeom prst="rect">
            <a:avLst/>
          </a:prstGeom>
          <a:blipFill>
            <a:blip r:embed="rId3"/>
            <a:stretch>
              <a:fillRect/>
            </a:stretch>
          </a:blipFill>
        </p:spPr>
      </p:pic>
      <p:pic>
        <p:nvPicPr>
          <p:cNvPr id="6" name="Picture 5">
            <a:extLst>
              <a:ext uri="{FF2B5EF4-FFF2-40B4-BE49-F238E27FC236}">
                <a16:creationId xmlns:a16="http://schemas.microsoft.com/office/drawing/2014/main" id="{6E5FF017-D255-4931-94D3-9E7C0DFD33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3790" y="698091"/>
            <a:ext cx="5394733" cy="6078792"/>
          </a:xfrm>
          <a:prstGeom prst="rect">
            <a:avLst/>
          </a:prstGeom>
        </p:spPr>
      </p:pic>
      <p:sp>
        <p:nvSpPr>
          <p:cNvPr id="4" name="TextBox 3">
            <a:extLst>
              <a:ext uri="{FF2B5EF4-FFF2-40B4-BE49-F238E27FC236}">
                <a16:creationId xmlns:a16="http://schemas.microsoft.com/office/drawing/2014/main" id="{308B62D9-3897-4CA6-862F-1F8B19244AAA}"/>
              </a:ext>
            </a:extLst>
          </p:cNvPr>
          <p:cNvSpPr txBox="1"/>
          <p:nvPr/>
        </p:nvSpPr>
        <p:spPr>
          <a:xfrm>
            <a:off x="175491"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mumbai.aspx</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E9D5352-51EF-4C92-B8F4-CA07B9AE254C}"/>
              </a:ext>
            </a:extLst>
          </p:cNvPr>
          <p:cNvSpPr txBox="1"/>
          <p:nvPr/>
        </p:nvSpPr>
        <p:spPr>
          <a:xfrm>
            <a:off x="160938"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page gives more information about resort in Mumbai.</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7880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0787" y="148935"/>
            <a:ext cx="7600336" cy="1516959"/>
          </a:xfrm>
        </p:spPr>
        <p:txBody>
          <a:bodyPr>
            <a:noAutofit/>
          </a:bodyPr>
          <a:lstStyle/>
          <a:p>
            <a:pPr algn="ctr"/>
            <a:r>
              <a:rPr lang="en-US" sz="3200" dirty="0">
                <a:latin typeface="Times New Roman" pitchFamily="18" charset="0"/>
                <a:cs typeface="Times New Roman" pitchFamily="18" charset="0"/>
              </a:rPr>
              <a:t>PROJECT REPORT ON </a:t>
            </a:r>
            <a:br>
              <a:rPr lang="en-US" sz="3200" b="1" dirty="0">
                <a:latin typeface="Times New Roman" pitchFamily="18" charset="0"/>
                <a:cs typeface="Times New Roman" pitchFamily="18" charset="0"/>
              </a:rPr>
            </a:br>
            <a:r>
              <a:rPr lang="en-US" sz="3200" b="1" dirty="0">
                <a:latin typeface="Times New Roman" pitchFamily="18" charset="0"/>
                <a:cs typeface="Times New Roman" pitchFamily="18" charset="0"/>
              </a:rPr>
              <a:t>BEACH  RESORT MANAGEMENT SYSTEM</a:t>
            </a:r>
            <a:endParaRPr lang="en-US" sz="3200" b="1" dirty="0"/>
          </a:p>
        </p:txBody>
      </p:sp>
      <p:sp>
        <p:nvSpPr>
          <p:cNvPr id="5" name="Content Placeholder 4"/>
          <p:cNvSpPr>
            <a:spLocks noGrp="1"/>
          </p:cNvSpPr>
          <p:nvPr>
            <p:ph idx="1"/>
          </p:nvPr>
        </p:nvSpPr>
        <p:spPr>
          <a:xfrm>
            <a:off x="3470787" y="1964217"/>
            <a:ext cx="7600336" cy="598649"/>
          </a:xfrm>
        </p:spPr>
        <p:txBody>
          <a:bodyPr>
            <a:normAutofit/>
          </a:bodyPr>
          <a:lstStyle/>
          <a:p>
            <a:pPr marL="0" indent="0" algn="ctr">
              <a:buNone/>
            </a:pPr>
            <a:r>
              <a:rPr lang="en-US" altLang="ko-KR" sz="3200" dirty="0">
                <a:latin typeface="Times New Roman" pitchFamily="18" charset="0"/>
                <a:cs typeface="Times New Roman" pitchFamily="18" charset="0"/>
              </a:rPr>
              <a:t>J.V.M’s MEHTA DEGREE COLLEGE</a:t>
            </a:r>
            <a:endParaRPr lang="en-US" sz="3200" dirty="0"/>
          </a:p>
        </p:txBody>
      </p:sp>
      <p:sp>
        <p:nvSpPr>
          <p:cNvPr id="6" name="Content Placeholder 4">
            <a:extLst>
              <a:ext uri="{FF2B5EF4-FFF2-40B4-BE49-F238E27FC236}">
                <a16:creationId xmlns:a16="http://schemas.microsoft.com/office/drawing/2014/main" id="{898FC4C5-17D8-4E34-8504-071A4451D211}"/>
              </a:ext>
            </a:extLst>
          </p:cNvPr>
          <p:cNvSpPr txBox="1">
            <a:spLocks/>
          </p:cNvSpPr>
          <p:nvPr/>
        </p:nvSpPr>
        <p:spPr>
          <a:xfrm>
            <a:off x="3470787" y="2861188"/>
            <a:ext cx="7600336" cy="1071715"/>
          </a:xfrm>
          <a:prstGeom prst="rect">
            <a:avLst/>
          </a:prstGeom>
        </p:spPr>
        <p:txBody>
          <a:bodyPr vert="horz" lIns="62345" tIns="31173" rIns="62345" bIns="31173" rtlCol="0">
            <a:normAutofit lnSpcReduction="10000"/>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ctr">
              <a:buNone/>
            </a:pPr>
            <a:r>
              <a:rPr lang="en-US" sz="3200" dirty="0">
                <a:latin typeface="Times New Roman" pitchFamily="18" charset="0"/>
                <a:cs typeface="Times New Roman" pitchFamily="18" charset="0"/>
              </a:rPr>
              <a:t>MUMBAI UNIVERSITY</a:t>
            </a:r>
          </a:p>
          <a:p>
            <a:pPr marL="0" indent="0" algn="ctr">
              <a:buNone/>
            </a:pPr>
            <a:r>
              <a:rPr lang="en-US" sz="3200" dirty="0">
                <a:latin typeface="Times New Roman" pitchFamily="18" charset="0"/>
                <a:cs typeface="Times New Roman" pitchFamily="18" charset="0"/>
              </a:rPr>
              <a:t>2020 – 2021</a:t>
            </a:r>
            <a:endParaRPr lang="en-US" sz="3200" dirty="0"/>
          </a:p>
        </p:txBody>
      </p:sp>
      <p:sp>
        <p:nvSpPr>
          <p:cNvPr id="7" name="Content Placeholder 4">
            <a:extLst>
              <a:ext uri="{FF2B5EF4-FFF2-40B4-BE49-F238E27FC236}">
                <a16:creationId xmlns:a16="http://schemas.microsoft.com/office/drawing/2014/main" id="{ACB96AD2-D6CB-4BCE-9032-29EA542140E1}"/>
              </a:ext>
            </a:extLst>
          </p:cNvPr>
          <p:cNvSpPr txBox="1">
            <a:spLocks/>
          </p:cNvSpPr>
          <p:nvPr/>
        </p:nvSpPr>
        <p:spPr>
          <a:xfrm>
            <a:off x="3470787" y="4231225"/>
            <a:ext cx="7600336" cy="1844775"/>
          </a:xfrm>
          <a:prstGeom prst="rect">
            <a:avLst/>
          </a:prstGeom>
        </p:spPr>
        <p:txBody>
          <a:bodyPr vert="horz" lIns="62345" tIns="31173" rIns="62345" bIns="31173" rtlCol="0">
            <a:normAutofit/>
          </a:bodyPr>
          <a:lstStyle>
            <a:lvl1pPr marL="457189" indent="-457189"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bg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a:buNone/>
              <a:defRPr/>
            </a:pPr>
            <a:r>
              <a:rPr lang="en-US" altLang="ko-KR" sz="2400" dirty="0">
                <a:latin typeface="Times New Roman" pitchFamily="18" charset="0"/>
                <a:cs typeface="Times New Roman" pitchFamily="18" charset="0"/>
              </a:rPr>
              <a:t>SUBMITTED BY</a:t>
            </a:r>
          </a:p>
          <a:p>
            <a:pPr marL="0" indent="0" algn="r">
              <a:buNone/>
              <a:defRPr/>
            </a:pPr>
            <a:r>
              <a:rPr lang="en-US" altLang="ko-KR" sz="2400" b="1" dirty="0">
                <a:latin typeface="Times New Roman" pitchFamily="18" charset="0"/>
                <a:cs typeface="Times New Roman" pitchFamily="18" charset="0"/>
              </a:rPr>
              <a:t>MEGHNA SHANTIPADA MIDYA</a:t>
            </a:r>
          </a:p>
          <a:p>
            <a:pPr marL="0" indent="0" algn="r">
              <a:buNone/>
              <a:defRPr/>
            </a:pPr>
            <a:r>
              <a:rPr lang="en-US" altLang="ko-KR" sz="2400" b="1" dirty="0">
                <a:latin typeface="Times New Roman" pitchFamily="18" charset="0"/>
                <a:cs typeface="Times New Roman" pitchFamily="18" charset="0"/>
              </a:rPr>
              <a:t>1818</a:t>
            </a:r>
          </a:p>
          <a:p>
            <a:pPr marL="0" indent="0" algn="r">
              <a:buNone/>
              <a:defRPr/>
            </a:pPr>
            <a:r>
              <a:rPr lang="en-US" altLang="ko-KR" sz="2400" b="1" dirty="0">
                <a:latin typeface="Times New Roman" pitchFamily="18" charset="0"/>
                <a:cs typeface="Times New Roman" pitchFamily="18" charset="0"/>
              </a:rPr>
              <a:t>T.Y.Bsc.CS</a:t>
            </a:r>
            <a:endParaRPr lang="en-US" sz="2400" dirty="0"/>
          </a:p>
        </p:txBody>
      </p:sp>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DACB1A-E66F-466C-B098-EF9DF96F41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20126" y="690715"/>
            <a:ext cx="5394732" cy="6078794"/>
          </a:xfrm>
          <a:prstGeom prst="rect">
            <a:avLst/>
          </a:prstGeom>
          <a:blipFill>
            <a:blip r:embed="rId3"/>
            <a:stretch>
              <a:fillRect/>
            </a:stretch>
          </a:blipFill>
        </p:spPr>
      </p:pic>
      <p:pic>
        <p:nvPicPr>
          <p:cNvPr id="6" name="Picture 5">
            <a:extLst>
              <a:ext uri="{FF2B5EF4-FFF2-40B4-BE49-F238E27FC236}">
                <a16:creationId xmlns:a16="http://schemas.microsoft.com/office/drawing/2014/main" id="{6E5FF017-D255-4931-94D3-9E7C0DFD33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3967" y="690717"/>
            <a:ext cx="5394733" cy="6078792"/>
          </a:xfrm>
          <a:prstGeom prst="rect">
            <a:avLst/>
          </a:prstGeom>
        </p:spPr>
      </p:pic>
      <p:sp>
        <p:nvSpPr>
          <p:cNvPr id="4" name="TextBox 3">
            <a:extLst>
              <a:ext uri="{FF2B5EF4-FFF2-40B4-BE49-F238E27FC236}">
                <a16:creationId xmlns:a16="http://schemas.microsoft.com/office/drawing/2014/main" id="{A003A76F-37AB-451B-AECE-F06BB27FE244}"/>
              </a:ext>
            </a:extLst>
          </p:cNvPr>
          <p:cNvSpPr txBox="1"/>
          <p:nvPr/>
        </p:nvSpPr>
        <p:spPr>
          <a:xfrm>
            <a:off x="175491"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alibaug.aspx</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07E71F0-008E-4C34-A392-AE9D80E9423F}"/>
              </a:ext>
            </a:extLst>
          </p:cNvPr>
          <p:cNvSpPr txBox="1"/>
          <p:nvPr/>
        </p:nvSpPr>
        <p:spPr>
          <a:xfrm>
            <a:off x="160938"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page gives more information about resort in </a:t>
            </a:r>
            <a:r>
              <a:rPr lang="en-US" sz="1800" dirty="0" err="1">
                <a:latin typeface="Times New Roman" panose="02020603050405020304" pitchFamily="18" charset="0"/>
                <a:cs typeface="Times New Roman" panose="02020603050405020304" pitchFamily="18" charset="0"/>
              </a:rPr>
              <a:t>Alibaug</a:t>
            </a:r>
            <a:r>
              <a:rPr lang="en-US" sz="18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0330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9F7E7-8E31-4DB7-8AA4-FC6D8C6EAC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0301" y="698091"/>
            <a:ext cx="5394733" cy="6078791"/>
          </a:xfrm>
          <a:prstGeom prst="rect">
            <a:avLst/>
          </a:prstGeom>
          <a:blipFill>
            <a:blip r:embed="rId3"/>
            <a:stretch>
              <a:fillRect/>
            </a:stretch>
          </a:blipFill>
        </p:spPr>
      </p:pic>
      <p:pic>
        <p:nvPicPr>
          <p:cNvPr id="7" name="Picture 6">
            <a:extLst>
              <a:ext uri="{FF2B5EF4-FFF2-40B4-BE49-F238E27FC236}">
                <a16:creationId xmlns:a16="http://schemas.microsoft.com/office/drawing/2014/main" id="{F407F3E5-39C7-402A-980A-5C83774646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3791" y="698091"/>
            <a:ext cx="5394733" cy="6078791"/>
          </a:xfrm>
          <a:prstGeom prst="rect">
            <a:avLst/>
          </a:prstGeom>
        </p:spPr>
      </p:pic>
      <p:sp>
        <p:nvSpPr>
          <p:cNvPr id="5" name="TextBox 4">
            <a:extLst>
              <a:ext uri="{FF2B5EF4-FFF2-40B4-BE49-F238E27FC236}">
                <a16:creationId xmlns:a16="http://schemas.microsoft.com/office/drawing/2014/main" id="{E058AC34-304E-4BEF-A472-02FEBB70F2BE}"/>
              </a:ext>
            </a:extLst>
          </p:cNvPr>
          <p:cNvSpPr txBox="1"/>
          <p:nvPr/>
        </p:nvSpPr>
        <p:spPr>
          <a:xfrm>
            <a:off x="175491"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diu.aspx</a:t>
            </a:r>
            <a:endParaRPr lang="en-IN"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AD9A07B-869A-451A-B7D6-B711BCEB742D}"/>
              </a:ext>
            </a:extLst>
          </p:cNvPr>
          <p:cNvSpPr txBox="1"/>
          <p:nvPr/>
        </p:nvSpPr>
        <p:spPr>
          <a:xfrm>
            <a:off x="160938"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page gives more information about resort in Diu.</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53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90F833-DB9E-4065-BC48-D820AA72C7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0302" y="698092"/>
            <a:ext cx="5394732" cy="6078790"/>
          </a:xfrm>
          <a:prstGeom prst="rect">
            <a:avLst/>
          </a:prstGeom>
          <a:blipFill>
            <a:blip r:embed="rId3"/>
            <a:stretch>
              <a:fillRect/>
            </a:stretch>
          </a:blipFill>
        </p:spPr>
      </p:pic>
      <p:pic>
        <p:nvPicPr>
          <p:cNvPr id="3" name="Picture 2">
            <a:extLst>
              <a:ext uri="{FF2B5EF4-FFF2-40B4-BE49-F238E27FC236}">
                <a16:creationId xmlns:a16="http://schemas.microsoft.com/office/drawing/2014/main" id="{2262A1D5-9831-4C16-BC52-503C9FB3F2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3791" y="698093"/>
            <a:ext cx="5394732" cy="6078790"/>
          </a:xfrm>
          <a:prstGeom prst="rect">
            <a:avLst/>
          </a:prstGeom>
        </p:spPr>
      </p:pic>
      <p:sp>
        <p:nvSpPr>
          <p:cNvPr id="4" name="TextBox 3">
            <a:extLst>
              <a:ext uri="{FF2B5EF4-FFF2-40B4-BE49-F238E27FC236}">
                <a16:creationId xmlns:a16="http://schemas.microsoft.com/office/drawing/2014/main" id="{E5161A8A-9423-4EB8-81EF-164005445BFD}"/>
              </a:ext>
            </a:extLst>
          </p:cNvPr>
          <p:cNvSpPr txBox="1"/>
          <p:nvPr/>
        </p:nvSpPr>
        <p:spPr>
          <a:xfrm>
            <a:off x="175491"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daman.aspx</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AC03181-E323-49B8-8E5D-794E9B419C4D}"/>
              </a:ext>
            </a:extLst>
          </p:cNvPr>
          <p:cNvSpPr txBox="1"/>
          <p:nvPr/>
        </p:nvSpPr>
        <p:spPr>
          <a:xfrm>
            <a:off x="160938"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page gives more information about resort in Daman.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84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4AF13-C144-4976-86DA-DF2BA85F1C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0302" y="698093"/>
            <a:ext cx="5394731" cy="6078790"/>
          </a:xfrm>
          <a:prstGeom prst="rect">
            <a:avLst/>
          </a:prstGeom>
          <a:blipFill>
            <a:blip r:embed="rId3"/>
            <a:stretch>
              <a:fillRect/>
            </a:stretch>
          </a:blipFill>
        </p:spPr>
      </p:pic>
      <p:pic>
        <p:nvPicPr>
          <p:cNvPr id="6" name="Picture 5">
            <a:extLst>
              <a:ext uri="{FF2B5EF4-FFF2-40B4-BE49-F238E27FC236}">
                <a16:creationId xmlns:a16="http://schemas.microsoft.com/office/drawing/2014/main" id="{9905BD5C-809A-4F8F-8920-8E07307FFB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3791" y="698093"/>
            <a:ext cx="5394731" cy="6078790"/>
          </a:xfrm>
          <a:prstGeom prst="rect">
            <a:avLst/>
          </a:prstGeom>
        </p:spPr>
      </p:pic>
      <p:sp>
        <p:nvSpPr>
          <p:cNvPr id="4" name="TextBox 3">
            <a:extLst>
              <a:ext uri="{FF2B5EF4-FFF2-40B4-BE49-F238E27FC236}">
                <a16:creationId xmlns:a16="http://schemas.microsoft.com/office/drawing/2014/main" id="{85D45A5A-4773-4D49-B476-DF01A9866E40}"/>
              </a:ext>
            </a:extLst>
          </p:cNvPr>
          <p:cNvSpPr txBox="1"/>
          <p:nvPr/>
        </p:nvSpPr>
        <p:spPr>
          <a:xfrm>
            <a:off x="175491"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goa.aspx</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3F00016-9A85-418C-99B5-109140B21E67}"/>
              </a:ext>
            </a:extLst>
          </p:cNvPr>
          <p:cNvSpPr txBox="1"/>
          <p:nvPr/>
        </p:nvSpPr>
        <p:spPr>
          <a:xfrm>
            <a:off x="160938"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page gives more information about resort in Goa.</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2831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CAB188-9381-4358-BF8E-87245288A6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18589" y="698093"/>
            <a:ext cx="5394731" cy="6078789"/>
          </a:xfrm>
          <a:prstGeom prst="rect">
            <a:avLst/>
          </a:prstGeom>
          <a:blipFill>
            <a:blip r:embed="rId3"/>
            <a:stretch>
              <a:fillRect/>
            </a:stretch>
          </a:blipFill>
        </p:spPr>
      </p:pic>
      <p:pic>
        <p:nvPicPr>
          <p:cNvPr id="3" name="Picture 2">
            <a:extLst>
              <a:ext uri="{FF2B5EF4-FFF2-40B4-BE49-F238E27FC236}">
                <a16:creationId xmlns:a16="http://schemas.microsoft.com/office/drawing/2014/main" id="{ABD1786E-07CD-4FB0-B4BD-17600CC619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5505" y="698093"/>
            <a:ext cx="5394731" cy="6078789"/>
          </a:xfrm>
          <a:prstGeom prst="rect">
            <a:avLst/>
          </a:prstGeom>
        </p:spPr>
      </p:pic>
      <p:sp>
        <p:nvSpPr>
          <p:cNvPr id="4" name="TextBox 3">
            <a:extLst>
              <a:ext uri="{FF2B5EF4-FFF2-40B4-BE49-F238E27FC236}">
                <a16:creationId xmlns:a16="http://schemas.microsoft.com/office/drawing/2014/main" id="{3936323D-77B4-4DA1-8CE4-B1AEA436D638}"/>
              </a:ext>
            </a:extLst>
          </p:cNvPr>
          <p:cNvSpPr txBox="1"/>
          <p:nvPr/>
        </p:nvSpPr>
        <p:spPr>
          <a:xfrm>
            <a:off x="175491"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malvan.aspx</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0952AC-FA8E-40C3-A0BD-73447C5F42D2}"/>
              </a:ext>
            </a:extLst>
          </p:cNvPr>
          <p:cNvSpPr txBox="1"/>
          <p:nvPr/>
        </p:nvSpPr>
        <p:spPr>
          <a:xfrm>
            <a:off x="160938"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page gives more information about resort in </a:t>
            </a:r>
            <a:r>
              <a:rPr lang="en-US" sz="1800" dirty="0" err="1">
                <a:latin typeface="Times New Roman" panose="02020603050405020304" pitchFamily="18" charset="0"/>
                <a:cs typeface="Times New Roman" panose="02020603050405020304" pitchFamily="18" charset="0"/>
              </a:rPr>
              <a:t>Malvan</a:t>
            </a:r>
            <a:r>
              <a:rPr lang="en-US" sz="18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1604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1B73938-5634-4583-A9A1-5429EFAE29C4}"/>
              </a:ext>
            </a:extLst>
          </p:cNvPr>
          <p:cNvGrpSpPr/>
          <p:nvPr/>
        </p:nvGrpSpPr>
        <p:grpSpPr>
          <a:xfrm>
            <a:off x="152284" y="149941"/>
            <a:ext cx="4689986" cy="6558117"/>
            <a:chOff x="378427" y="-255638"/>
            <a:chExt cx="4046091" cy="6744930"/>
          </a:xfrm>
        </p:grpSpPr>
        <p:pic>
          <p:nvPicPr>
            <p:cNvPr id="4" name="Picture 3">
              <a:extLst>
                <a:ext uri="{FF2B5EF4-FFF2-40B4-BE49-F238E27FC236}">
                  <a16:creationId xmlns:a16="http://schemas.microsoft.com/office/drawing/2014/main" id="{0C364FAE-CE8E-46DC-9B01-B3ABBB15AE4C}"/>
                </a:ext>
              </a:extLst>
            </p:cNvPr>
            <p:cNvPicPr>
              <a:picLocks noChangeAspect="1"/>
            </p:cNvPicPr>
            <p:nvPr/>
          </p:nvPicPr>
          <p:blipFill rotWithShape="1">
            <a:blip r:embed="rId2">
              <a:extLst>
                <a:ext uri="{28A0092B-C50C-407E-A947-70E740481C1C}">
                  <a14:useLocalDpi xmlns:a14="http://schemas.microsoft.com/office/drawing/2010/main" val="0"/>
                </a:ext>
              </a:extLst>
            </a:blip>
            <a:srcRect t="42279"/>
            <a:stretch/>
          </p:blipFill>
          <p:spPr>
            <a:xfrm>
              <a:off x="378428" y="4424518"/>
              <a:ext cx="4046090" cy="2064774"/>
            </a:xfrm>
            <a:prstGeom prst="rect">
              <a:avLst/>
            </a:prstGeom>
            <a:blipFill>
              <a:blip r:embed="rId3"/>
              <a:stretch>
                <a:fillRect/>
              </a:stretch>
            </a:blipFill>
          </p:spPr>
        </p:pic>
        <p:pic>
          <p:nvPicPr>
            <p:cNvPr id="5" name="Picture 4">
              <a:extLst>
                <a:ext uri="{FF2B5EF4-FFF2-40B4-BE49-F238E27FC236}">
                  <a16:creationId xmlns:a16="http://schemas.microsoft.com/office/drawing/2014/main" id="{46A397B5-49EA-494E-A19E-0FB176CB90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8427" y="-255638"/>
              <a:ext cx="4046090" cy="4680155"/>
            </a:xfrm>
            <a:prstGeom prst="rect">
              <a:avLst/>
            </a:prstGeom>
          </p:spPr>
        </p:pic>
      </p:grpSp>
      <p:sp>
        <p:nvSpPr>
          <p:cNvPr id="8" name="TextBox 7">
            <a:extLst>
              <a:ext uri="{FF2B5EF4-FFF2-40B4-BE49-F238E27FC236}">
                <a16:creationId xmlns:a16="http://schemas.microsoft.com/office/drawing/2014/main" id="{E625E37C-F30C-42BA-B7BA-1FEF6069D298}"/>
              </a:ext>
            </a:extLst>
          </p:cNvPr>
          <p:cNvSpPr txBox="1"/>
          <p:nvPr/>
        </p:nvSpPr>
        <p:spPr>
          <a:xfrm>
            <a:off x="5403273" y="877455"/>
            <a:ext cx="6096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about.aspx</a:t>
            </a:r>
            <a:endParaRPr lang="en-IN" sz="2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E35241-91E8-4D36-8411-BBF4DC9001EF}"/>
              </a:ext>
            </a:extLst>
          </p:cNvPr>
          <p:cNvSpPr txBox="1"/>
          <p:nvPr/>
        </p:nvSpPr>
        <p:spPr>
          <a:xfrm>
            <a:off x="5403273" y="1481858"/>
            <a:ext cx="6096000" cy="3046988"/>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About page:</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is the about page of Beach Resort Management System.</a:t>
            </a:r>
          </a:p>
          <a:p>
            <a:pPr algn="just"/>
            <a:r>
              <a:rPr lang="en-US" sz="2400" dirty="0">
                <a:latin typeface="Times New Roman" panose="02020603050405020304" pitchFamily="18" charset="0"/>
                <a:cs typeface="Times New Roman" panose="02020603050405020304" pitchFamily="18" charset="0"/>
              </a:rPr>
              <a:t>It provides detailed information about facilities the Beach Resort. For example: Food &amp; Drinks, Safety &amp; Security, etc.</a:t>
            </a:r>
          </a:p>
          <a:p>
            <a:pPr algn="just"/>
            <a:r>
              <a:rPr lang="en-US" sz="2400" dirty="0">
                <a:latin typeface="Times New Roman" panose="02020603050405020304" pitchFamily="18" charset="0"/>
                <a:cs typeface="Times New Roman" panose="02020603050405020304" pitchFamily="18" charset="0"/>
              </a:rPr>
              <a:t>It also gives information about the website such as Why People Choose Us? and About Us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0735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C8C7896-D355-4194-B9E0-DD66E53DC933}"/>
              </a:ext>
            </a:extLst>
          </p:cNvPr>
          <p:cNvGrpSpPr/>
          <p:nvPr/>
        </p:nvGrpSpPr>
        <p:grpSpPr>
          <a:xfrm>
            <a:off x="137650" y="107535"/>
            <a:ext cx="4689985" cy="6583936"/>
            <a:chOff x="186812" y="137032"/>
            <a:chExt cx="3960000" cy="6583936"/>
          </a:xfrm>
        </p:grpSpPr>
        <p:pic>
          <p:nvPicPr>
            <p:cNvPr id="2" name="Picture 1">
              <a:extLst>
                <a:ext uri="{FF2B5EF4-FFF2-40B4-BE49-F238E27FC236}">
                  <a16:creationId xmlns:a16="http://schemas.microsoft.com/office/drawing/2014/main" id="{1151A36F-BAA0-4377-B49B-070EC0406558}"/>
                </a:ext>
              </a:extLst>
            </p:cNvPr>
            <p:cNvPicPr>
              <a:picLocks noChangeAspect="1"/>
            </p:cNvPicPr>
            <p:nvPr/>
          </p:nvPicPr>
          <p:blipFill rotWithShape="1">
            <a:blip r:embed="rId2">
              <a:extLst>
                <a:ext uri="{28A0092B-C50C-407E-A947-70E740481C1C}">
                  <a14:useLocalDpi xmlns:a14="http://schemas.microsoft.com/office/drawing/2010/main" val="0"/>
                </a:ext>
              </a:extLst>
            </a:blip>
            <a:srcRect t="12488"/>
            <a:stretch/>
          </p:blipFill>
          <p:spPr>
            <a:xfrm>
              <a:off x="186812" y="3429000"/>
              <a:ext cx="3960000" cy="3291968"/>
            </a:xfrm>
            <a:prstGeom prst="rect">
              <a:avLst/>
            </a:prstGeom>
            <a:blipFill>
              <a:blip r:embed="rId3"/>
              <a:stretch>
                <a:fillRect/>
              </a:stretch>
            </a:blipFill>
          </p:spPr>
        </p:pic>
        <p:pic>
          <p:nvPicPr>
            <p:cNvPr id="3" name="Picture 2">
              <a:extLst>
                <a:ext uri="{FF2B5EF4-FFF2-40B4-BE49-F238E27FC236}">
                  <a16:creationId xmlns:a16="http://schemas.microsoft.com/office/drawing/2014/main" id="{85500314-FEC1-4BFA-A8ED-7735EAF28F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6812" y="137032"/>
              <a:ext cx="3960000" cy="3291968"/>
            </a:xfrm>
            <a:prstGeom prst="rect">
              <a:avLst/>
            </a:prstGeom>
          </p:spPr>
        </p:pic>
      </p:grpSp>
      <p:sp>
        <p:nvSpPr>
          <p:cNvPr id="5" name="TextBox 4">
            <a:extLst>
              <a:ext uri="{FF2B5EF4-FFF2-40B4-BE49-F238E27FC236}">
                <a16:creationId xmlns:a16="http://schemas.microsoft.com/office/drawing/2014/main" id="{E00A85B8-17FA-4EA2-B1CF-C88120D67E62}"/>
              </a:ext>
            </a:extLst>
          </p:cNvPr>
          <p:cNvSpPr txBox="1"/>
          <p:nvPr/>
        </p:nvSpPr>
        <p:spPr>
          <a:xfrm>
            <a:off x="5403273" y="267855"/>
            <a:ext cx="6096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rooms.aspx</a:t>
            </a:r>
            <a:endParaRPr lang="en-IN"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D5DFE73-DD58-4931-8244-EA0ED0A45F31}"/>
              </a:ext>
            </a:extLst>
          </p:cNvPr>
          <p:cNvSpPr txBox="1"/>
          <p:nvPr/>
        </p:nvSpPr>
        <p:spPr>
          <a:xfrm>
            <a:off x="5403273" y="791075"/>
            <a:ext cx="6096000" cy="5940088"/>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Rooms page:</a:t>
            </a:r>
          </a:p>
          <a:p>
            <a:pPr algn="just"/>
            <a:r>
              <a:rPr lang="en-US" sz="2000" dirty="0">
                <a:latin typeface="Times New Roman" panose="02020603050405020304" pitchFamily="18" charset="0"/>
                <a:cs typeface="Times New Roman" panose="02020603050405020304" pitchFamily="18" charset="0"/>
              </a:rPr>
              <a:t>This page provides detailed information and</a:t>
            </a:r>
          </a:p>
          <a:p>
            <a:pPr algn="just"/>
            <a:r>
              <a:rPr lang="en-US" sz="2000" dirty="0">
                <a:latin typeface="Times New Roman" panose="02020603050405020304" pitchFamily="18" charset="0"/>
                <a:cs typeface="Times New Roman" panose="02020603050405020304" pitchFamily="18" charset="0"/>
              </a:rPr>
              <a:t>facilities about the rooms that are available in Beach Resort.</a:t>
            </a:r>
          </a:p>
          <a:p>
            <a:pPr algn="just"/>
            <a:r>
              <a:rPr lang="en-US" sz="2000" dirty="0">
                <a:latin typeface="Times New Roman" panose="02020603050405020304" pitchFamily="18" charset="0"/>
                <a:cs typeface="Times New Roman" panose="02020603050405020304" pitchFamily="18" charset="0"/>
              </a:rPr>
              <a:t>Various types of rooms that are available in beach resort are:</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Deluxe Room</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Deluxe Ocean View Room</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Executive Ocean View Room</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Premier Club</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Studio Suite</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Executive Beach Suite</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Grand Ocean Suite</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Royal Suite</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Presidential Suite</a:t>
            </a:r>
          </a:p>
          <a:p>
            <a:pPr algn="just"/>
            <a:r>
              <a:rPr lang="en-US" sz="2000" dirty="0">
                <a:latin typeface="Times New Roman" panose="02020603050405020304" pitchFamily="18" charset="0"/>
                <a:cs typeface="Times New Roman" panose="02020603050405020304" pitchFamily="18" charset="0"/>
              </a:rPr>
              <a:t>When the user clicks on explore button it directs them to explore page where more information about the room is given, a</a:t>
            </a:r>
            <a:r>
              <a:rPr lang="en-IN" sz="2000" dirty="0" err="1">
                <a:latin typeface="Times New Roman" panose="02020603050405020304" pitchFamily="18" charset="0"/>
                <a:cs typeface="Times New Roman" panose="02020603050405020304" pitchFamily="18" charset="0"/>
              </a:rPr>
              <a:t>nd</a:t>
            </a:r>
            <a:r>
              <a:rPr lang="en-IN" sz="2000" dirty="0">
                <a:latin typeface="Times New Roman" panose="02020603050405020304" pitchFamily="18" charset="0"/>
                <a:cs typeface="Times New Roman" panose="02020603050405020304" pitchFamily="18" charset="0"/>
              </a:rPr>
              <a:t> when the user click on book now button it direct them to booking page.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917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A17B2E-FB0B-4815-A5AC-6DB5B88A06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50169" y="117986"/>
            <a:ext cx="3960000" cy="6646606"/>
          </a:xfrm>
          <a:prstGeom prst="rect">
            <a:avLst/>
          </a:prstGeom>
          <a:blipFill>
            <a:blip r:embed="rId3"/>
            <a:stretch>
              <a:fillRect/>
            </a:stretch>
          </a:blipFill>
        </p:spPr>
      </p:pic>
      <p:pic>
        <p:nvPicPr>
          <p:cNvPr id="3" name="Picture 2">
            <a:extLst>
              <a:ext uri="{FF2B5EF4-FFF2-40B4-BE49-F238E27FC236}">
                <a16:creationId xmlns:a16="http://schemas.microsoft.com/office/drawing/2014/main" id="{758AC058-F463-4E5F-A0DA-AAB47CD07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4413" y="117985"/>
            <a:ext cx="3960000" cy="6646607"/>
          </a:xfrm>
          <a:prstGeom prst="rect">
            <a:avLst/>
          </a:prstGeom>
        </p:spPr>
      </p:pic>
      <p:pic>
        <p:nvPicPr>
          <p:cNvPr id="4" name="Picture 3">
            <a:extLst>
              <a:ext uri="{FF2B5EF4-FFF2-40B4-BE49-F238E27FC236}">
                <a16:creationId xmlns:a16="http://schemas.microsoft.com/office/drawing/2014/main" id="{B26B77B4-F0D0-45BC-96C9-69631E2B5B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657" y="117985"/>
            <a:ext cx="3960000" cy="6646607"/>
          </a:xfrm>
          <a:prstGeom prst="rect">
            <a:avLst/>
          </a:prstGeom>
        </p:spPr>
      </p:pic>
    </p:spTree>
    <p:extLst>
      <p:ext uri="{BB962C8B-B14F-4D97-AF65-F5344CB8AC3E}">
        <p14:creationId xmlns:p14="http://schemas.microsoft.com/office/powerpoint/2010/main" val="679149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B94FDF0-E59B-4E17-8E75-A7F2F8FFAC51}"/>
              </a:ext>
            </a:extLst>
          </p:cNvPr>
          <p:cNvGrpSpPr/>
          <p:nvPr/>
        </p:nvGrpSpPr>
        <p:grpSpPr>
          <a:xfrm>
            <a:off x="147482" y="137030"/>
            <a:ext cx="4689985" cy="6583937"/>
            <a:chOff x="147483" y="16878"/>
            <a:chExt cx="3960000" cy="6824244"/>
          </a:xfrm>
        </p:grpSpPr>
        <p:pic>
          <p:nvPicPr>
            <p:cNvPr id="2" name="Picture 1">
              <a:extLst>
                <a:ext uri="{FF2B5EF4-FFF2-40B4-BE49-F238E27FC236}">
                  <a16:creationId xmlns:a16="http://schemas.microsoft.com/office/drawing/2014/main" id="{22657676-D38B-482C-9591-C17716081796}"/>
                </a:ext>
              </a:extLst>
            </p:cNvPr>
            <p:cNvPicPr>
              <a:picLocks noChangeAspect="1"/>
            </p:cNvPicPr>
            <p:nvPr/>
          </p:nvPicPr>
          <p:blipFill rotWithShape="1">
            <a:blip r:embed="rId2">
              <a:extLst>
                <a:ext uri="{28A0092B-C50C-407E-A947-70E740481C1C}">
                  <a14:useLocalDpi xmlns:a14="http://schemas.microsoft.com/office/drawing/2010/main" val="0"/>
                </a:ext>
              </a:extLst>
            </a:blip>
            <a:srcRect b="15458"/>
            <a:stretch/>
          </p:blipFill>
          <p:spPr>
            <a:xfrm>
              <a:off x="147483" y="16878"/>
              <a:ext cx="3960000" cy="3412122"/>
            </a:xfrm>
            <a:prstGeom prst="rect">
              <a:avLst/>
            </a:prstGeom>
          </p:spPr>
        </p:pic>
        <p:pic>
          <p:nvPicPr>
            <p:cNvPr id="3" name="Picture 2">
              <a:extLst>
                <a:ext uri="{FF2B5EF4-FFF2-40B4-BE49-F238E27FC236}">
                  <a16:creationId xmlns:a16="http://schemas.microsoft.com/office/drawing/2014/main" id="{9FC3F56A-7F4D-4351-B346-1BD12C2B200B}"/>
                </a:ext>
              </a:extLst>
            </p:cNvPr>
            <p:cNvPicPr>
              <a:picLocks noChangeAspect="1"/>
            </p:cNvPicPr>
            <p:nvPr/>
          </p:nvPicPr>
          <p:blipFill rotWithShape="1">
            <a:blip r:embed="rId3">
              <a:extLst>
                <a:ext uri="{28A0092B-C50C-407E-A947-70E740481C1C}">
                  <a14:useLocalDpi xmlns:a14="http://schemas.microsoft.com/office/drawing/2010/main" val="0"/>
                </a:ext>
              </a:extLst>
            </a:blip>
            <a:srcRect t="17512"/>
            <a:stretch/>
          </p:blipFill>
          <p:spPr>
            <a:xfrm>
              <a:off x="147483" y="3428999"/>
              <a:ext cx="3960000" cy="3412123"/>
            </a:xfrm>
            <a:prstGeom prst="rect">
              <a:avLst/>
            </a:prstGeom>
          </p:spPr>
        </p:pic>
      </p:grpSp>
      <p:sp>
        <p:nvSpPr>
          <p:cNvPr id="5" name="TextBox 4">
            <a:extLst>
              <a:ext uri="{FF2B5EF4-FFF2-40B4-BE49-F238E27FC236}">
                <a16:creationId xmlns:a16="http://schemas.microsoft.com/office/drawing/2014/main" id="{B4A99538-C12E-4024-922E-0635512C324B}"/>
              </a:ext>
            </a:extLst>
          </p:cNvPr>
          <p:cNvSpPr txBox="1"/>
          <p:nvPr/>
        </p:nvSpPr>
        <p:spPr>
          <a:xfrm>
            <a:off x="5403273" y="267855"/>
            <a:ext cx="6096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explore.aspx</a:t>
            </a:r>
            <a:endParaRPr lang="en-IN"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E6FF13B-AF3D-43B1-9329-3B2B607990DE}"/>
              </a:ext>
            </a:extLst>
          </p:cNvPr>
          <p:cNvSpPr txBox="1"/>
          <p:nvPr/>
        </p:nvSpPr>
        <p:spPr>
          <a:xfrm>
            <a:off x="5403273" y="791075"/>
            <a:ext cx="6096000" cy="5755422"/>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Explore page:</a:t>
            </a:r>
          </a:p>
          <a:p>
            <a:pPr algn="just"/>
            <a:r>
              <a:rPr lang="en-US" sz="1600" dirty="0">
                <a:latin typeface="Times New Roman" panose="02020603050405020304" pitchFamily="18" charset="0"/>
                <a:cs typeface="Times New Roman" panose="02020603050405020304" pitchFamily="18" charset="0"/>
              </a:rPr>
              <a:t>This page of the website gives a detailed information of the amenities and room amenities that are available in the various rooms of resort.</a:t>
            </a:r>
          </a:p>
          <a:p>
            <a:pPr algn="just"/>
            <a:r>
              <a:rPr lang="en-US" sz="1600" dirty="0">
                <a:latin typeface="Times New Roman" panose="02020603050405020304" pitchFamily="18" charset="0"/>
                <a:cs typeface="Times New Roman" panose="02020603050405020304" pitchFamily="18" charset="0"/>
              </a:rPr>
              <a:t>Every room have a short info about itself  in this page.</a:t>
            </a:r>
          </a:p>
          <a:p>
            <a:pPr algn="just"/>
            <a:r>
              <a:rPr lang="en-US" sz="1600" dirty="0">
                <a:latin typeface="Times New Roman" panose="02020603050405020304" pitchFamily="18" charset="0"/>
                <a:cs typeface="Times New Roman" panose="02020603050405020304" pitchFamily="18" charset="0"/>
              </a:rPr>
              <a:t>Various photos of the rooms are available here.</a:t>
            </a:r>
          </a:p>
          <a:p>
            <a:pPr algn="just"/>
            <a:r>
              <a:rPr lang="en-US" sz="1600" dirty="0">
                <a:latin typeface="Times New Roman" panose="02020603050405020304" pitchFamily="18" charset="0"/>
                <a:cs typeface="Times New Roman" panose="02020603050405020304" pitchFamily="18" charset="0"/>
              </a:rPr>
              <a:t>List of Amenities &amp; Services in Beach Resort:</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Room Features</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Electronic Safe</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Mini Bar Chargeable</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Tea/Coffee Maker</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Wardrobe</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Bed &amp; Bath</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Bathrobe &amp; Slippers</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Hair Dryer</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Shaving Mirror</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Services</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Butler Service (Chargeable)</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24 Hour Room &amp; Concierge Service</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Express Laundry Service (Chargeable)</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Free Wi-Fi</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Turn Down Service</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Twice-Daily Housekeeping Service With Complimentary</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Packaged Water</a:t>
            </a:r>
          </a:p>
        </p:txBody>
      </p:sp>
    </p:spTree>
    <p:extLst>
      <p:ext uri="{BB962C8B-B14F-4D97-AF65-F5344CB8AC3E}">
        <p14:creationId xmlns:p14="http://schemas.microsoft.com/office/powerpoint/2010/main" val="305563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ECA576E-D7E1-4998-BDBB-EE89B889999D}"/>
              </a:ext>
            </a:extLst>
          </p:cNvPr>
          <p:cNvGrpSpPr/>
          <p:nvPr/>
        </p:nvGrpSpPr>
        <p:grpSpPr>
          <a:xfrm>
            <a:off x="78656" y="117986"/>
            <a:ext cx="3960000" cy="6646606"/>
            <a:chOff x="0" y="-206480"/>
            <a:chExt cx="3960000" cy="6971072"/>
          </a:xfrm>
        </p:grpSpPr>
        <p:pic>
          <p:nvPicPr>
            <p:cNvPr id="5" name="Picture 4">
              <a:extLst>
                <a:ext uri="{FF2B5EF4-FFF2-40B4-BE49-F238E27FC236}">
                  <a16:creationId xmlns:a16="http://schemas.microsoft.com/office/drawing/2014/main" id="{54DF4F53-F328-4205-9BD0-470B5DBDCDAA}"/>
                </a:ext>
              </a:extLst>
            </p:cNvPr>
            <p:cNvPicPr>
              <a:picLocks noChangeAspect="1"/>
            </p:cNvPicPr>
            <p:nvPr/>
          </p:nvPicPr>
          <p:blipFill rotWithShape="1">
            <a:blip r:embed="rId2">
              <a:extLst>
                <a:ext uri="{28A0092B-C50C-407E-A947-70E740481C1C}">
                  <a14:useLocalDpi xmlns:a14="http://schemas.microsoft.com/office/drawing/2010/main" val="0"/>
                </a:ext>
              </a:extLst>
            </a:blip>
            <a:srcRect t="12006" b="2365"/>
            <a:stretch/>
          </p:blipFill>
          <p:spPr>
            <a:xfrm>
              <a:off x="0" y="3834579"/>
              <a:ext cx="3960000" cy="2930013"/>
            </a:xfrm>
            <a:prstGeom prst="rect">
              <a:avLst/>
            </a:prstGeom>
          </p:spPr>
        </p:pic>
        <p:pic>
          <p:nvPicPr>
            <p:cNvPr id="6" name="Picture 5">
              <a:extLst>
                <a:ext uri="{FF2B5EF4-FFF2-40B4-BE49-F238E27FC236}">
                  <a16:creationId xmlns:a16="http://schemas.microsoft.com/office/drawing/2014/main" id="{0B8F3172-81AB-4B5E-8FB0-9FD263AE0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6480"/>
              <a:ext cx="3960000" cy="4041059"/>
            </a:xfrm>
            <a:prstGeom prst="rect">
              <a:avLst/>
            </a:prstGeom>
          </p:spPr>
        </p:pic>
      </p:grpSp>
      <p:grpSp>
        <p:nvGrpSpPr>
          <p:cNvPr id="11" name="Group 10">
            <a:extLst>
              <a:ext uri="{FF2B5EF4-FFF2-40B4-BE49-F238E27FC236}">
                <a16:creationId xmlns:a16="http://schemas.microsoft.com/office/drawing/2014/main" id="{A4469CA2-0543-4400-B859-A88089CE0D84}"/>
              </a:ext>
            </a:extLst>
          </p:cNvPr>
          <p:cNvGrpSpPr/>
          <p:nvPr/>
        </p:nvGrpSpPr>
        <p:grpSpPr>
          <a:xfrm>
            <a:off x="4190170" y="117986"/>
            <a:ext cx="3960000" cy="6646606"/>
            <a:chOff x="4114412" y="0"/>
            <a:chExt cx="3960000" cy="6622028"/>
          </a:xfrm>
        </p:grpSpPr>
        <p:pic>
          <p:nvPicPr>
            <p:cNvPr id="9" name="Picture 8">
              <a:extLst>
                <a:ext uri="{FF2B5EF4-FFF2-40B4-BE49-F238E27FC236}">
                  <a16:creationId xmlns:a16="http://schemas.microsoft.com/office/drawing/2014/main" id="{237237E2-2E84-4D1B-8C8B-D5946979B359}"/>
                </a:ext>
              </a:extLst>
            </p:cNvPr>
            <p:cNvPicPr>
              <a:picLocks noChangeAspect="1"/>
            </p:cNvPicPr>
            <p:nvPr/>
          </p:nvPicPr>
          <p:blipFill rotWithShape="1">
            <a:blip r:embed="rId4">
              <a:extLst>
                <a:ext uri="{28A0092B-C50C-407E-A947-70E740481C1C}">
                  <a14:useLocalDpi xmlns:a14="http://schemas.microsoft.com/office/drawing/2010/main" val="0"/>
                </a:ext>
              </a:extLst>
            </a:blip>
            <a:srcRect t="10965" b="567"/>
            <a:stretch/>
          </p:blipFill>
          <p:spPr>
            <a:xfrm>
              <a:off x="4114412" y="3828391"/>
              <a:ext cx="3960000" cy="2793637"/>
            </a:xfrm>
            <a:prstGeom prst="rect">
              <a:avLst/>
            </a:prstGeom>
            <a:blipFill>
              <a:blip r:embed="rId5"/>
              <a:stretch>
                <a:fillRect/>
              </a:stretch>
            </a:blipFill>
          </p:spPr>
        </p:pic>
        <p:pic>
          <p:nvPicPr>
            <p:cNvPr id="10" name="Picture 9">
              <a:extLst>
                <a:ext uri="{FF2B5EF4-FFF2-40B4-BE49-F238E27FC236}">
                  <a16:creationId xmlns:a16="http://schemas.microsoft.com/office/drawing/2014/main" id="{7B98E0B0-284B-48FA-8230-6584B9F7C0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14412" y="0"/>
              <a:ext cx="3960000" cy="3852969"/>
            </a:xfrm>
            <a:prstGeom prst="rect">
              <a:avLst/>
            </a:prstGeom>
            <a:blipFill>
              <a:blip r:embed="rId5"/>
              <a:stretch>
                <a:fillRect/>
              </a:stretch>
            </a:blipFill>
          </p:spPr>
        </p:pic>
      </p:grpSp>
      <p:grpSp>
        <p:nvGrpSpPr>
          <p:cNvPr id="12" name="Group 11">
            <a:extLst>
              <a:ext uri="{FF2B5EF4-FFF2-40B4-BE49-F238E27FC236}">
                <a16:creationId xmlns:a16="http://schemas.microsoft.com/office/drawing/2014/main" id="{CCD4AE9C-3561-4B2A-8B0A-470B1CD18DC7}"/>
              </a:ext>
            </a:extLst>
          </p:cNvPr>
          <p:cNvGrpSpPr/>
          <p:nvPr/>
        </p:nvGrpSpPr>
        <p:grpSpPr>
          <a:xfrm>
            <a:off x="8301684" y="117986"/>
            <a:ext cx="3808485" cy="6646606"/>
            <a:chOff x="353575" y="0"/>
            <a:chExt cx="3212529" cy="7262210"/>
          </a:xfrm>
        </p:grpSpPr>
        <p:pic>
          <p:nvPicPr>
            <p:cNvPr id="13" name="Picture 12">
              <a:extLst>
                <a:ext uri="{FF2B5EF4-FFF2-40B4-BE49-F238E27FC236}">
                  <a16:creationId xmlns:a16="http://schemas.microsoft.com/office/drawing/2014/main" id="{33E0ED18-7FF4-4E83-90EE-DCC5206BA63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3575" y="0"/>
              <a:ext cx="3212529" cy="3852969"/>
            </a:xfrm>
            <a:prstGeom prst="rect">
              <a:avLst/>
            </a:prstGeom>
            <a:blipFill>
              <a:blip r:embed="rId5"/>
              <a:stretch>
                <a:fillRect/>
              </a:stretch>
            </a:blipFill>
          </p:spPr>
        </p:pic>
        <p:pic>
          <p:nvPicPr>
            <p:cNvPr id="14" name="Picture 13">
              <a:extLst>
                <a:ext uri="{FF2B5EF4-FFF2-40B4-BE49-F238E27FC236}">
                  <a16:creationId xmlns:a16="http://schemas.microsoft.com/office/drawing/2014/main" id="{63E4883A-4553-45E1-8D77-14CA4CB71C76}"/>
                </a:ext>
              </a:extLst>
            </p:cNvPr>
            <p:cNvPicPr>
              <a:picLocks noChangeAspect="1"/>
            </p:cNvPicPr>
            <p:nvPr/>
          </p:nvPicPr>
          <p:blipFill rotWithShape="1">
            <a:blip r:embed="rId8">
              <a:extLst>
                <a:ext uri="{28A0092B-C50C-407E-A947-70E740481C1C}">
                  <a14:useLocalDpi xmlns:a14="http://schemas.microsoft.com/office/drawing/2010/main" val="0"/>
                </a:ext>
              </a:extLst>
            </a:blip>
            <a:srcRect t="11517"/>
            <a:stretch/>
          </p:blipFill>
          <p:spPr>
            <a:xfrm>
              <a:off x="353575" y="3852969"/>
              <a:ext cx="3212529" cy="3409241"/>
            </a:xfrm>
            <a:prstGeom prst="rect">
              <a:avLst/>
            </a:prstGeom>
            <a:blipFill>
              <a:blip r:embed="rId5"/>
              <a:stretch>
                <a:fillRect/>
              </a:stretch>
            </a:blipFill>
          </p:spPr>
        </p:pic>
      </p:grpSp>
    </p:spTree>
    <p:extLst>
      <p:ext uri="{BB962C8B-B14F-4D97-AF65-F5344CB8AC3E}">
        <p14:creationId xmlns:p14="http://schemas.microsoft.com/office/powerpoint/2010/main" val="1215376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1865C1-E481-48DC-93B4-F1259347ABBA}"/>
              </a:ext>
            </a:extLst>
          </p:cNvPr>
          <p:cNvGrpSpPr/>
          <p:nvPr/>
        </p:nvGrpSpPr>
        <p:grpSpPr>
          <a:xfrm>
            <a:off x="0" y="0"/>
            <a:ext cx="12009571" cy="6857999"/>
            <a:chOff x="-57766" y="-109304"/>
            <a:chExt cx="10296493" cy="6164447"/>
          </a:xfrm>
        </p:grpSpPr>
        <p:sp>
          <p:nvSpPr>
            <p:cNvPr id="5" name="Title 4">
              <a:extLst>
                <a:ext uri="{FF2B5EF4-FFF2-40B4-BE49-F238E27FC236}">
                  <a16:creationId xmlns:a16="http://schemas.microsoft.com/office/drawing/2014/main" id="{7693C904-F114-479C-8BC8-A446BB45E2C6}"/>
                </a:ext>
              </a:extLst>
            </p:cNvPr>
            <p:cNvSpPr txBox="1">
              <a:spLocks/>
            </p:cNvSpPr>
            <p:nvPr/>
          </p:nvSpPr>
          <p:spPr>
            <a:xfrm>
              <a:off x="-57766" y="-109304"/>
              <a:ext cx="2306783" cy="360040"/>
            </a:xfrm>
            <a:prstGeom prst="rect">
              <a:avLst/>
            </a:prstGeom>
          </p:spPr>
          <p:txBody>
            <a:bodyPr lIns="62345" tIns="31173" rIns="62345" bIns="31173" anchor="ctr"/>
            <a:lstStyle>
              <a:lvl1pPr algn="l"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pPr algn="ctr"/>
              <a:r>
                <a:rPr lang="en-US" sz="1636" dirty="0">
                  <a:solidFill>
                    <a:srgbClr val="000000"/>
                  </a:solidFill>
                  <a:latin typeface="Old English Text MT" pitchFamily="66" charset="0"/>
                  <a:cs typeface="Times New Roman" pitchFamily="18" charset="0"/>
                </a:rPr>
                <a:t>University of Mumbai</a:t>
              </a:r>
              <a:endParaRPr lang="en-US" sz="1636" dirty="0">
                <a:latin typeface="Old English Text MT" pitchFamily="66" charset="0"/>
                <a:cs typeface="Times New Roman" pitchFamily="18" charset="0"/>
              </a:endParaRPr>
            </a:p>
          </p:txBody>
        </p:sp>
        <p:grpSp>
          <p:nvGrpSpPr>
            <p:cNvPr id="6" name="Group 5">
              <a:extLst>
                <a:ext uri="{FF2B5EF4-FFF2-40B4-BE49-F238E27FC236}">
                  <a16:creationId xmlns:a16="http://schemas.microsoft.com/office/drawing/2014/main" id="{6597F4AF-B038-4863-9FBB-1474715E8885}"/>
                </a:ext>
              </a:extLst>
            </p:cNvPr>
            <p:cNvGrpSpPr/>
            <p:nvPr/>
          </p:nvGrpSpPr>
          <p:grpSpPr>
            <a:xfrm>
              <a:off x="167385" y="-40716"/>
              <a:ext cx="10071342" cy="6095859"/>
              <a:chOff x="-788551" y="755361"/>
              <a:chExt cx="10071342" cy="6095859"/>
            </a:xfrm>
          </p:grpSpPr>
          <p:sp>
            <p:nvSpPr>
              <p:cNvPr id="7" name="Title 4">
                <a:extLst>
                  <a:ext uri="{FF2B5EF4-FFF2-40B4-BE49-F238E27FC236}">
                    <a16:creationId xmlns:a16="http://schemas.microsoft.com/office/drawing/2014/main" id="{1EACAA01-4B89-40F4-B240-4357D44C720C}"/>
                  </a:ext>
                </a:extLst>
              </p:cNvPr>
              <p:cNvSpPr txBox="1">
                <a:spLocks/>
              </p:cNvSpPr>
              <p:nvPr/>
            </p:nvSpPr>
            <p:spPr>
              <a:xfrm>
                <a:off x="960079" y="866793"/>
                <a:ext cx="6572776" cy="1369877"/>
              </a:xfrm>
              <a:prstGeom prst="rect">
                <a:avLst/>
              </a:prstGeom>
            </p:spPr>
            <p:txBody>
              <a:bodyPr lIns="62345" tIns="31173" rIns="62345" bIns="31173" anchor="ctr"/>
              <a:lstStyle>
                <a:lvl1pPr algn="l"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pPr algn="ctr"/>
                <a:r>
                  <a:rPr lang="en-US" sz="2000" dirty="0">
                    <a:solidFill>
                      <a:srgbClr val="000000"/>
                    </a:solidFill>
                    <a:latin typeface="Times New Roman" pitchFamily="18" charset="0"/>
                    <a:cs typeface="Times New Roman" pitchFamily="18" charset="0"/>
                  </a:rPr>
                  <a:t>JNAN VIKAS MANDAL’s  </a:t>
                </a:r>
              </a:p>
              <a:p>
                <a:pPr algn="ctr"/>
                <a:r>
                  <a:rPr lang="en-US" sz="2000" dirty="0">
                    <a:solidFill>
                      <a:srgbClr val="000000"/>
                    </a:solidFill>
                    <a:latin typeface="Times New Roman" pitchFamily="18" charset="0"/>
                    <a:cs typeface="Times New Roman" pitchFamily="18" charset="0"/>
                  </a:rPr>
                  <a:t>MOHANLAL RAICHAND MEHTA COLLEGE OF COMMERCE </a:t>
                </a:r>
              </a:p>
              <a:p>
                <a:pPr algn="ctr"/>
                <a:r>
                  <a:rPr lang="en-US" sz="2000" dirty="0">
                    <a:solidFill>
                      <a:srgbClr val="000000"/>
                    </a:solidFill>
                    <a:latin typeface="Times New Roman" pitchFamily="18" charset="0"/>
                    <a:cs typeface="Times New Roman" pitchFamily="18" charset="0"/>
                  </a:rPr>
                  <a:t>DIWALI MAA COLLEGE OF SCIENCE </a:t>
                </a:r>
              </a:p>
              <a:p>
                <a:pPr algn="ctr"/>
                <a:r>
                  <a:rPr lang="en-US" sz="2000" dirty="0">
                    <a:solidFill>
                      <a:srgbClr val="000000"/>
                    </a:solidFill>
                    <a:latin typeface="Times New Roman" pitchFamily="18" charset="0"/>
                    <a:cs typeface="Times New Roman" pitchFamily="18" charset="0"/>
                  </a:rPr>
                  <a:t>AMRITLAL RAICHAND MEHTA COLLEGE OF ARTS </a:t>
                </a:r>
              </a:p>
              <a:p>
                <a:pPr algn="ctr"/>
                <a:r>
                  <a:rPr lang="en-US" sz="2000" dirty="0">
                    <a:solidFill>
                      <a:srgbClr val="000000"/>
                    </a:solidFill>
                    <a:latin typeface="Times New Roman" pitchFamily="18" charset="0"/>
                    <a:cs typeface="Times New Roman" pitchFamily="18" charset="0"/>
                  </a:rPr>
                  <a:t>Dr. R.T. DOSHI COLLEGE OF COMPUTER SCIENCE </a:t>
                </a:r>
                <a:endParaRPr lang="en-US" sz="2000" dirty="0">
                  <a:latin typeface="Old English Text MT" pitchFamily="66" charset="0"/>
                  <a:cs typeface="Times New Roman" pitchFamily="18" charset="0"/>
                </a:endParaRPr>
              </a:p>
            </p:txBody>
          </p:sp>
          <p:pic>
            <p:nvPicPr>
              <p:cNvPr id="8" name="Picture 7" descr="university_logo-removebg-preview.png">
                <a:extLst>
                  <a:ext uri="{FF2B5EF4-FFF2-40B4-BE49-F238E27FC236}">
                    <a16:creationId xmlns:a16="http://schemas.microsoft.com/office/drawing/2014/main" id="{B888CD15-9CDB-481E-9066-4E8F7F9EC6D1}"/>
                  </a:ext>
                </a:extLst>
              </p:cNvPr>
              <p:cNvPicPr>
                <a:picLocks noChangeAspect="1"/>
              </p:cNvPicPr>
              <p:nvPr/>
            </p:nvPicPr>
            <p:blipFill>
              <a:blip r:embed="rId3" cstate="print"/>
              <a:stretch>
                <a:fillRect/>
              </a:stretch>
            </p:blipFill>
            <p:spPr>
              <a:xfrm>
                <a:off x="-788551" y="755361"/>
                <a:ext cx="1856481" cy="1914758"/>
              </a:xfrm>
              <a:prstGeom prst="rect">
                <a:avLst/>
              </a:prstGeom>
            </p:spPr>
          </p:pic>
          <p:pic>
            <p:nvPicPr>
              <p:cNvPr id="9" name="Picture 8" descr="college_logo-removebg-preview.png">
                <a:extLst>
                  <a:ext uri="{FF2B5EF4-FFF2-40B4-BE49-F238E27FC236}">
                    <a16:creationId xmlns:a16="http://schemas.microsoft.com/office/drawing/2014/main" id="{A767B04C-80BE-4B5A-9E22-25A4AF118E12}"/>
                  </a:ext>
                </a:extLst>
              </p:cNvPr>
              <p:cNvPicPr>
                <a:picLocks noChangeAspect="1"/>
              </p:cNvPicPr>
              <p:nvPr/>
            </p:nvPicPr>
            <p:blipFill>
              <a:blip r:embed="rId4" cstate="print"/>
              <a:stretch>
                <a:fillRect/>
              </a:stretch>
            </p:blipFill>
            <p:spPr>
              <a:xfrm>
                <a:off x="7625082" y="813591"/>
                <a:ext cx="1657709" cy="1798300"/>
              </a:xfrm>
              <a:prstGeom prst="rect">
                <a:avLst/>
              </a:prstGeom>
            </p:spPr>
          </p:pic>
          <p:sp>
            <p:nvSpPr>
              <p:cNvPr id="10" name="TextBox 9">
                <a:extLst>
                  <a:ext uri="{FF2B5EF4-FFF2-40B4-BE49-F238E27FC236}">
                    <a16:creationId xmlns:a16="http://schemas.microsoft.com/office/drawing/2014/main" id="{E8DB4328-CBD8-4EFB-BB14-2A146A8609A6}"/>
                  </a:ext>
                </a:extLst>
              </p:cNvPr>
              <p:cNvSpPr txBox="1"/>
              <p:nvPr/>
            </p:nvSpPr>
            <p:spPr>
              <a:xfrm>
                <a:off x="276050" y="2335594"/>
                <a:ext cx="7940832" cy="4515626"/>
              </a:xfrm>
              <a:prstGeom prst="rect">
                <a:avLst/>
              </a:prstGeom>
              <a:noFill/>
            </p:spPr>
            <p:txBody>
              <a:bodyPr wrap="square" lIns="62345" tIns="31173" rIns="62345" bIns="31173" rtlCol="0">
                <a:spAutoFit/>
              </a:bodyPr>
              <a:lstStyle/>
              <a:p>
                <a:pPr algn="ctr"/>
                <a:r>
                  <a:rPr lang="en-US" sz="2000" b="1" dirty="0">
                    <a:solidFill>
                      <a:srgbClr val="070809"/>
                    </a:solidFill>
                    <a:latin typeface="Times New Roman" pitchFamily="18" charset="0"/>
                    <a:cs typeface="Times New Roman" pitchFamily="18" charset="0"/>
                  </a:rPr>
                  <a:t>CERTIFICATE</a:t>
                </a:r>
                <a:r>
                  <a:rPr lang="en-US" sz="1636" b="1" dirty="0">
                    <a:solidFill>
                      <a:srgbClr val="070809"/>
                    </a:solidFill>
                    <a:latin typeface="Times New Roman" pitchFamily="18" charset="0"/>
                    <a:cs typeface="Times New Roman" pitchFamily="18" charset="0"/>
                  </a:rPr>
                  <a:t> </a:t>
                </a:r>
              </a:p>
              <a:p>
                <a:pPr algn="ctr"/>
                <a:endParaRPr lang="en-US" sz="1636" b="1" dirty="0">
                  <a:solidFill>
                    <a:srgbClr val="070809"/>
                  </a:solidFill>
                  <a:latin typeface="Times New Roman" pitchFamily="18" charset="0"/>
                  <a:cs typeface="Times New Roman" pitchFamily="18" charset="0"/>
                </a:endParaRPr>
              </a:p>
              <a:p>
                <a:pPr algn="just"/>
                <a:r>
                  <a:rPr lang="en-US" sz="1636" dirty="0">
                    <a:solidFill>
                      <a:srgbClr val="070809"/>
                    </a:solidFill>
                    <a:latin typeface="Times New Roman" pitchFamily="18" charset="0"/>
                    <a:cs typeface="Times New Roman" pitchFamily="18" charset="0"/>
                  </a:rPr>
                  <a:t>	</a:t>
                </a:r>
                <a:r>
                  <a:rPr lang="en-US" sz="1800" dirty="0">
                    <a:solidFill>
                      <a:srgbClr val="070809"/>
                    </a:solidFill>
                    <a:latin typeface="Times New Roman" pitchFamily="18" charset="0"/>
                    <a:cs typeface="Times New Roman" pitchFamily="18" charset="0"/>
                  </a:rPr>
                  <a:t>This is to certify that Miss. </a:t>
                </a:r>
                <a:r>
                  <a:rPr lang="en-US" sz="1800" b="1" dirty="0">
                    <a:solidFill>
                      <a:srgbClr val="070809"/>
                    </a:solidFill>
                    <a:latin typeface="Times New Roman" pitchFamily="18" charset="0"/>
                    <a:cs typeface="Times New Roman" pitchFamily="18" charset="0"/>
                  </a:rPr>
                  <a:t>MEGHNA SHANTIPADA MIDYA</a:t>
                </a:r>
                <a:r>
                  <a:rPr lang="en-US" sz="1800" dirty="0">
                    <a:solidFill>
                      <a:srgbClr val="070809"/>
                    </a:solidFill>
                    <a:latin typeface="Times New Roman" pitchFamily="18" charset="0"/>
                    <a:cs typeface="Times New Roman" pitchFamily="18" charset="0"/>
                  </a:rPr>
                  <a:t>, student of T.Y.B.Sc.CS of J.V.M’s Mehta Degree College has successfully completed the Project work titled “</a:t>
                </a:r>
                <a:r>
                  <a:rPr lang="en-US" sz="1800" b="1" dirty="0">
                    <a:solidFill>
                      <a:srgbClr val="070809"/>
                    </a:solidFill>
                    <a:latin typeface="Times New Roman" pitchFamily="18" charset="0"/>
                    <a:cs typeface="Times New Roman" pitchFamily="18" charset="0"/>
                  </a:rPr>
                  <a:t>BEACH RESORT MANAGEMENT SYSTEM</a:t>
                </a:r>
                <a:r>
                  <a:rPr lang="en-US" sz="1800" dirty="0">
                    <a:solidFill>
                      <a:srgbClr val="070809"/>
                    </a:solidFill>
                    <a:latin typeface="Times New Roman" pitchFamily="18" charset="0"/>
                    <a:cs typeface="Times New Roman" pitchFamily="18" charset="0"/>
                  </a:rPr>
                  <a:t>” in partial fulfillment in this educational year of University of Mumbai. </a:t>
                </a:r>
              </a:p>
              <a:p>
                <a:pPr algn="just"/>
                <a:r>
                  <a:rPr lang="en-US" sz="1800" dirty="0">
                    <a:solidFill>
                      <a:srgbClr val="070809"/>
                    </a:solidFill>
                    <a:latin typeface="Times New Roman" pitchFamily="18" charset="0"/>
                    <a:cs typeface="Times New Roman" pitchFamily="18" charset="0"/>
                  </a:rPr>
                  <a:t>	This Project is the record of authentic work carried out during the academic year 2020-2021. It is further certified that she has completed all required phases of the  Project.</a:t>
                </a:r>
              </a:p>
              <a:p>
                <a:pPr algn="just"/>
                <a:r>
                  <a:rPr lang="en-US" sz="1800" dirty="0">
                    <a:solidFill>
                      <a:srgbClr val="070809"/>
                    </a:solidFill>
                    <a:latin typeface="Times New Roman" pitchFamily="18" charset="0"/>
                    <a:cs typeface="Times New Roman" pitchFamily="18" charset="0"/>
                  </a:rPr>
                  <a:t> </a:t>
                </a:r>
              </a:p>
              <a:p>
                <a:pPr algn="just"/>
                <a:r>
                  <a:rPr lang="en-US" sz="1800" dirty="0">
                    <a:solidFill>
                      <a:srgbClr val="070809"/>
                    </a:solidFill>
                    <a:latin typeface="Times New Roman" pitchFamily="18" charset="0"/>
                    <a:cs typeface="Times New Roman" pitchFamily="18" charset="0"/>
                  </a:rPr>
                  <a:t>      Date of Submission: ________________	                Exam Seat No: ________________</a:t>
                </a:r>
              </a:p>
              <a:p>
                <a:pPr algn="just"/>
                <a:endParaRPr lang="en-US" sz="1800" dirty="0">
                  <a:solidFill>
                    <a:srgbClr val="070809"/>
                  </a:solidFill>
                  <a:latin typeface="Times New Roman" pitchFamily="18" charset="0"/>
                  <a:cs typeface="Times New Roman" pitchFamily="18" charset="0"/>
                </a:endParaRPr>
              </a:p>
              <a:p>
                <a:pPr algn="just"/>
                <a:r>
                  <a:rPr lang="en-US" sz="1800" dirty="0">
                    <a:solidFill>
                      <a:srgbClr val="070809"/>
                    </a:solidFill>
                    <a:latin typeface="Times New Roman" pitchFamily="18" charset="0"/>
                    <a:cs typeface="Times New Roman" pitchFamily="18" charset="0"/>
                  </a:rPr>
                  <a:t> 	__________________			               __________________ </a:t>
                </a:r>
              </a:p>
              <a:p>
                <a:pPr algn="just"/>
                <a:r>
                  <a:rPr lang="en-US" sz="1800" dirty="0">
                    <a:solidFill>
                      <a:srgbClr val="070809"/>
                    </a:solidFill>
                    <a:latin typeface="Times New Roman" pitchFamily="18" charset="0"/>
                    <a:cs typeface="Times New Roman" pitchFamily="18" charset="0"/>
                  </a:rPr>
                  <a:t>	   Mrs. Sarita Sarang			             Mrs. Janhavi Kshirsagar</a:t>
                </a:r>
              </a:p>
              <a:p>
                <a:pPr algn="just"/>
                <a:r>
                  <a:rPr lang="en-US" sz="1800" dirty="0">
                    <a:solidFill>
                      <a:srgbClr val="070809"/>
                    </a:solidFill>
                    <a:latin typeface="Times New Roman" pitchFamily="18" charset="0"/>
                    <a:cs typeface="Times New Roman" pitchFamily="18" charset="0"/>
                  </a:rPr>
                  <a:t>	     (Internal Guide)			  	               (Head of Department) </a:t>
                </a:r>
              </a:p>
              <a:p>
                <a:pPr algn="just"/>
                <a:r>
                  <a:rPr lang="en-US" sz="1800" dirty="0">
                    <a:solidFill>
                      <a:srgbClr val="070809"/>
                    </a:solidFill>
                    <a:latin typeface="Times New Roman" pitchFamily="18" charset="0"/>
                    <a:cs typeface="Times New Roman" pitchFamily="18" charset="0"/>
                  </a:rPr>
                  <a:t>	</a:t>
                </a:r>
              </a:p>
              <a:p>
                <a:pPr algn="just"/>
                <a:endParaRPr lang="en-US" sz="1800" dirty="0">
                  <a:solidFill>
                    <a:srgbClr val="070809"/>
                  </a:solidFill>
                  <a:latin typeface="Times New Roman" pitchFamily="18" charset="0"/>
                  <a:cs typeface="Times New Roman" pitchFamily="18" charset="0"/>
                </a:endParaRPr>
              </a:p>
              <a:p>
                <a:pPr algn="just"/>
                <a:r>
                  <a:rPr lang="en-US" sz="1800" dirty="0">
                    <a:solidFill>
                      <a:srgbClr val="070809"/>
                    </a:solidFill>
                    <a:latin typeface="Times New Roman" pitchFamily="18" charset="0"/>
                    <a:cs typeface="Times New Roman" pitchFamily="18" charset="0"/>
                  </a:rPr>
                  <a:t>	__________________ </a:t>
                </a:r>
              </a:p>
              <a:p>
                <a:pPr algn="just"/>
                <a:r>
                  <a:rPr lang="en-US" sz="1800" dirty="0">
                    <a:solidFill>
                      <a:srgbClr val="070809"/>
                    </a:solidFill>
                    <a:latin typeface="Times New Roman" pitchFamily="18" charset="0"/>
                    <a:cs typeface="Times New Roman" pitchFamily="18" charset="0"/>
                  </a:rPr>
                  <a:t>	   External Examiner </a:t>
                </a:r>
              </a:p>
            </p:txBody>
          </p:sp>
        </p:grpSp>
      </p:grpSp>
    </p:spTree>
    <p:extLst>
      <p:ext uri="{BB962C8B-B14F-4D97-AF65-F5344CB8AC3E}">
        <p14:creationId xmlns:p14="http://schemas.microsoft.com/office/powerpoint/2010/main" val="2777084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E999FC-E3A5-4A98-95E8-7B1A623E3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82" y="698090"/>
            <a:ext cx="4739640" cy="5996079"/>
          </a:xfrm>
          <a:prstGeom prst="rect">
            <a:avLst/>
          </a:prstGeom>
        </p:spPr>
      </p:pic>
      <p:pic>
        <p:nvPicPr>
          <p:cNvPr id="3" name="Picture 2">
            <a:extLst>
              <a:ext uri="{FF2B5EF4-FFF2-40B4-BE49-F238E27FC236}">
                <a16:creationId xmlns:a16="http://schemas.microsoft.com/office/drawing/2014/main" id="{0429BE55-0F59-4814-817C-F2D7EE533114}"/>
              </a:ext>
            </a:extLst>
          </p:cNvPr>
          <p:cNvPicPr>
            <a:picLocks noChangeAspect="1"/>
          </p:cNvPicPr>
          <p:nvPr/>
        </p:nvPicPr>
        <p:blipFill>
          <a:blip r:embed="rId3"/>
          <a:stretch>
            <a:fillRect/>
          </a:stretch>
        </p:blipFill>
        <p:spPr>
          <a:xfrm>
            <a:off x="5121111" y="670380"/>
            <a:ext cx="6863027" cy="5996079"/>
          </a:xfrm>
          <a:prstGeom prst="rect">
            <a:avLst/>
          </a:prstGeom>
        </p:spPr>
      </p:pic>
      <p:sp>
        <p:nvSpPr>
          <p:cNvPr id="4" name="TextBox 3">
            <a:extLst>
              <a:ext uri="{FF2B5EF4-FFF2-40B4-BE49-F238E27FC236}">
                <a16:creationId xmlns:a16="http://schemas.microsoft.com/office/drawing/2014/main" id="{521FC3F8-294E-4E78-B42F-E6AB897F3D75}"/>
              </a:ext>
            </a:extLst>
          </p:cNvPr>
          <p:cNvSpPr txBox="1"/>
          <p:nvPr/>
        </p:nvSpPr>
        <p:spPr>
          <a:xfrm>
            <a:off x="175491"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booking.aspx</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7E9FCE7-38A9-418C-A00E-92FCE6027E2B}"/>
              </a:ext>
            </a:extLst>
          </p:cNvPr>
          <p:cNvSpPr txBox="1"/>
          <p:nvPr/>
        </p:nvSpPr>
        <p:spPr>
          <a:xfrm>
            <a:off x="160938"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is the booking page for rooms.</a:t>
            </a:r>
            <a:endParaRPr lang="en-IN"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86E6262-E81D-4EED-8FAD-828585823FEE}"/>
              </a:ext>
            </a:extLst>
          </p:cNvPr>
          <p:cNvSpPr txBox="1"/>
          <p:nvPr/>
        </p:nvSpPr>
        <p:spPr>
          <a:xfrm>
            <a:off x="170035"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booking.aspx</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10CDD64-E5F3-4812-994A-3A983158EE5B}"/>
              </a:ext>
            </a:extLst>
          </p:cNvPr>
          <p:cNvSpPr txBox="1"/>
          <p:nvPr/>
        </p:nvSpPr>
        <p:spPr>
          <a:xfrm>
            <a:off x="155482"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is the booking page for rooms.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420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CA32A7F-188D-42C8-814A-EECDEB3C0758}"/>
              </a:ext>
            </a:extLst>
          </p:cNvPr>
          <p:cNvGrpSpPr/>
          <p:nvPr/>
        </p:nvGrpSpPr>
        <p:grpSpPr>
          <a:xfrm>
            <a:off x="173016" y="110612"/>
            <a:ext cx="4689986" cy="6577781"/>
            <a:chOff x="1579029" y="0"/>
            <a:chExt cx="4429271" cy="7153393"/>
          </a:xfrm>
        </p:grpSpPr>
        <p:pic>
          <p:nvPicPr>
            <p:cNvPr id="3" name="Picture 2">
              <a:extLst>
                <a:ext uri="{FF2B5EF4-FFF2-40B4-BE49-F238E27FC236}">
                  <a16:creationId xmlns:a16="http://schemas.microsoft.com/office/drawing/2014/main" id="{4C7987E5-5CFE-4A73-B690-2E8FE1AFA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029" y="0"/>
              <a:ext cx="4429271" cy="4001729"/>
            </a:xfrm>
            <a:prstGeom prst="rect">
              <a:avLst/>
            </a:prstGeom>
          </p:spPr>
        </p:pic>
        <p:pic>
          <p:nvPicPr>
            <p:cNvPr id="5" name="Picture 4">
              <a:extLst>
                <a:ext uri="{FF2B5EF4-FFF2-40B4-BE49-F238E27FC236}">
                  <a16:creationId xmlns:a16="http://schemas.microsoft.com/office/drawing/2014/main" id="{E70C2074-4F71-459B-B581-0DCABEB08015}"/>
                </a:ext>
              </a:extLst>
            </p:cNvPr>
            <p:cNvPicPr>
              <a:picLocks noChangeAspect="1"/>
            </p:cNvPicPr>
            <p:nvPr/>
          </p:nvPicPr>
          <p:blipFill rotWithShape="1">
            <a:blip r:embed="rId3">
              <a:extLst>
                <a:ext uri="{28A0092B-C50C-407E-A947-70E740481C1C}">
                  <a14:useLocalDpi xmlns:a14="http://schemas.microsoft.com/office/drawing/2010/main" val="0"/>
                </a:ext>
              </a:extLst>
            </a:blip>
            <a:srcRect t="11577"/>
            <a:stretch/>
          </p:blipFill>
          <p:spPr>
            <a:xfrm>
              <a:off x="1579029" y="4001729"/>
              <a:ext cx="4429271" cy="3151664"/>
            </a:xfrm>
            <a:prstGeom prst="rect">
              <a:avLst/>
            </a:prstGeom>
          </p:spPr>
        </p:pic>
      </p:grpSp>
      <p:sp>
        <p:nvSpPr>
          <p:cNvPr id="7" name="TextBox 6">
            <a:extLst>
              <a:ext uri="{FF2B5EF4-FFF2-40B4-BE49-F238E27FC236}">
                <a16:creationId xmlns:a16="http://schemas.microsoft.com/office/drawing/2014/main" id="{6FB19295-BD8D-4C1C-8D0B-416F45CBD0C5}"/>
              </a:ext>
            </a:extLst>
          </p:cNvPr>
          <p:cNvSpPr txBox="1"/>
          <p:nvPr/>
        </p:nvSpPr>
        <p:spPr>
          <a:xfrm>
            <a:off x="5403273" y="360217"/>
            <a:ext cx="6096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activity.aspx</a:t>
            </a:r>
            <a:endParaRPr lang="en-IN"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E94F36E-AF9D-4C61-8A4A-F758D624A079}"/>
              </a:ext>
            </a:extLst>
          </p:cNvPr>
          <p:cNvSpPr txBox="1"/>
          <p:nvPr/>
        </p:nvSpPr>
        <p:spPr>
          <a:xfrm>
            <a:off x="5403273" y="1105287"/>
            <a:ext cx="6096000" cy="4647426"/>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Activities page:</a:t>
            </a:r>
          </a:p>
          <a:p>
            <a:pPr algn="just"/>
            <a:r>
              <a:rPr lang="en-US" sz="2000" dirty="0">
                <a:latin typeface="Times New Roman" panose="02020603050405020304" pitchFamily="18" charset="0"/>
                <a:cs typeface="Times New Roman" panose="02020603050405020304" pitchFamily="18" charset="0"/>
              </a:rPr>
              <a:t>This page of the site contain detailed information about activities that are conducted in beaches and it's types. Here we have a range of activities for in-house guests. </a:t>
            </a:r>
          </a:p>
          <a:p>
            <a:pPr algn="just"/>
            <a:r>
              <a:rPr lang="en-US" sz="2000" dirty="0">
                <a:latin typeface="Times New Roman" panose="02020603050405020304" pitchFamily="18" charset="0"/>
                <a:cs typeface="Times New Roman" panose="02020603050405020304" pitchFamily="18" charset="0"/>
              </a:rPr>
              <a:t>This page provides each and ever basic details of the activity.</a:t>
            </a:r>
          </a:p>
          <a:p>
            <a:pPr algn="just"/>
            <a:r>
              <a:rPr lang="en-US" sz="2000" dirty="0">
                <a:latin typeface="Times New Roman" panose="02020603050405020304" pitchFamily="18" charset="0"/>
                <a:cs typeface="Times New Roman" panose="02020603050405020304" pitchFamily="18" charset="0"/>
              </a:rPr>
              <a:t>Types of activities available are:</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Scuba Diving</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Snorkeling</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Hot Air Balloon</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Parasailing</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Fly Boarding</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Wind Surfing</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Combo Pack</a:t>
            </a:r>
          </a:p>
          <a:p>
            <a:pPr algn="just"/>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418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4EF34-0F83-406C-9E1D-530052582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04" y="163830"/>
            <a:ext cx="5394730" cy="6530340"/>
          </a:xfrm>
          <a:prstGeom prst="rect">
            <a:avLst/>
          </a:prstGeom>
        </p:spPr>
      </p:pic>
      <p:pic>
        <p:nvPicPr>
          <p:cNvPr id="5" name="Picture 4">
            <a:extLst>
              <a:ext uri="{FF2B5EF4-FFF2-40B4-BE49-F238E27FC236}">
                <a16:creationId xmlns:a16="http://schemas.microsoft.com/office/drawing/2014/main" id="{17CC07FC-EE33-437E-BF72-0C329C938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592" y="163830"/>
            <a:ext cx="5394729" cy="6530340"/>
          </a:xfrm>
          <a:prstGeom prst="rect">
            <a:avLst/>
          </a:prstGeom>
        </p:spPr>
      </p:pic>
    </p:spTree>
    <p:extLst>
      <p:ext uri="{BB962C8B-B14F-4D97-AF65-F5344CB8AC3E}">
        <p14:creationId xmlns:p14="http://schemas.microsoft.com/office/powerpoint/2010/main" val="3026459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A17B2E-FB0B-4815-A5AC-6DB5B88A06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50169" y="391861"/>
            <a:ext cx="3960000" cy="6333401"/>
          </a:xfrm>
          <a:prstGeom prst="rect">
            <a:avLst/>
          </a:prstGeom>
          <a:blipFill>
            <a:blip r:embed="rId3"/>
            <a:stretch>
              <a:fillRect/>
            </a:stretch>
          </a:blipFill>
        </p:spPr>
      </p:pic>
      <p:pic>
        <p:nvPicPr>
          <p:cNvPr id="3" name="Picture 2">
            <a:extLst>
              <a:ext uri="{FF2B5EF4-FFF2-40B4-BE49-F238E27FC236}">
                <a16:creationId xmlns:a16="http://schemas.microsoft.com/office/drawing/2014/main" id="{758AC058-F463-4E5F-A0DA-AAB47CD07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14413" y="388728"/>
            <a:ext cx="3960000" cy="6336535"/>
          </a:xfrm>
          <a:prstGeom prst="rect">
            <a:avLst/>
          </a:prstGeom>
        </p:spPr>
      </p:pic>
      <p:pic>
        <p:nvPicPr>
          <p:cNvPr id="4" name="Picture 3">
            <a:extLst>
              <a:ext uri="{FF2B5EF4-FFF2-40B4-BE49-F238E27FC236}">
                <a16:creationId xmlns:a16="http://schemas.microsoft.com/office/drawing/2014/main" id="{B26B77B4-F0D0-45BC-96C9-69631E2B5B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656" y="388729"/>
            <a:ext cx="3960000" cy="6336536"/>
          </a:xfrm>
          <a:prstGeom prst="rect">
            <a:avLst/>
          </a:prstGeom>
        </p:spPr>
      </p:pic>
      <p:sp>
        <p:nvSpPr>
          <p:cNvPr id="5" name="TextBox 4">
            <a:extLst>
              <a:ext uri="{FF2B5EF4-FFF2-40B4-BE49-F238E27FC236}">
                <a16:creationId xmlns:a16="http://schemas.microsoft.com/office/drawing/2014/main" id="{81157390-C1C0-45B6-A411-EEE6A339C896}"/>
              </a:ext>
            </a:extLst>
          </p:cNvPr>
          <p:cNvSpPr txBox="1"/>
          <p:nvPr/>
        </p:nvSpPr>
        <p:spPr>
          <a:xfrm>
            <a:off x="78655" y="0"/>
            <a:ext cx="3960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scubadiving.aspx</a:t>
            </a:r>
            <a:endParaRPr lang="en-IN" sz="1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5156751-E1C3-4CC3-919C-7FBBF1C58B13}"/>
              </a:ext>
            </a:extLst>
          </p:cNvPr>
          <p:cNvSpPr txBox="1"/>
          <p:nvPr/>
        </p:nvSpPr>
        <p:spPr>
          <a:xfrm>
            <a:off x="4114412" y="0"/>
            <a:ext cx="3960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snorkeling.aspx</a:t>
            </a:r>
            <a:endParaRPr lang="en-IN"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3BD455A-D9CE-49D1-8EF4-DA0C70871C17}"/>
              </a:ext>
            </a:extLst>
          </p:cNvPr>
          <p:cNvSpPr txBox="1"/>
          <p:nvPr/>
        </p:nvSpPr>
        <p:spPr>
          <a:xfrm>
            <a:off x="8150169" y="0"/>
            <a:ext cx="3960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hotairballoon.aspx</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037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6B77B4-F0D0-45BC-96C9-69631E2B5B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56" y="388728"/>
            <a:ext cx="2989009" cy="6336533"/>
          </a:xfrm>
          <a:prstGeom prst="rect">
            <a:avLst/>
          </a:prstGeom>
        </p:spPr>
      </p:pic>
      <p:pic>
        <p:nvPicPr>
          <p:cNvPr id="5" name="Picture 4">
            <a:extLst>
              <a:ext uri="{FF2B5EF4-FFF2-40B4-BE49-F238E27FC236}">
                <a16:creationId xmlns:a16="http://schemas.microsoft.com/office/drawing/2014/main" id="{430F47F5-B025-4776-815D-FAF5870302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05403" y="388726"/>
            <a:ext cx="2989009" cy="6336533"/>
          </a:xfrm>
          <a:prstGeom prst="rect">
            <a:avLst/>
          </a:prstGeom>
        </p:spPr>
      </p:pic>
      <p:pic>
        <p:nvPicPr>
          <p:cNvPr id="6" name="Picture 5">
            <a:extLst>
              <a:ext uri="{FF2B5EF4-FFF2-40B4-BE49-F238E27FC236}">
                <a16:creationId xmlns:a16="http://schemas.microsoft.com/office/drawing/2014/main" id="{B8F1E11E-6A7F-4544-AF27-3F06136379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32150" y="388726"/>
            <a:ext cx="2989009" cy="6336533"/>
          </a:xfrm>
          <a:prstGeom prst="rect">
            <a:avLst/>
          </a:prstGeom>
        </p:spPr>
      </p:pic>
      <p:pic>
        <p:nvPicPr>
          <p:cNvPr id="7" name="Picture 6">
            <a:extLst>
              <a:ext uri="{FF2B5EF4-FFF2-40B4-BE49-F238E27FC236}">
                <a16:creationId xmlns:a16="http://schemas.microsoft.com/office/drawing/2014/main" id="{5A8DB46F-EE7B-4643-A9EA-05BABDC55E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58897" y="388726"/>
            <a:ext cx="2989009" cy="6336533"/>
          </a:xfrm>
          <a:prstGeom prst="rect">
            <a:avLst/>
          </a:prstGeom>
        </p:spPr>
      </p:pic>
      <p:sp>
        <p:nvSpPr>
          <p:cNvPr id="8" name="TextBox 7">
            <a:extLst>
              <a:ext uri="{FF2B5EF4-FFF2-40B4-BE49-F238E27FC236}">
                <a16:creationId xmlns:a16="http://schemas.microsoft.com/office/drawing/2014/main" id="{3D4AEBC8-95D6-4F6B-8BE1-C31B6583AEE1}"/>
              </a:ext>
            </a:extLst>
          </p:cNvPr>
          <p:cNvSpPr txBox="1"/>
          <p:nvPr/>
        </p:nvSpPr>
        <p:spPr>
          <a:xfrm>
            <a:off x="78656" y="0"/>
            <a:ext cx="2986625"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parasailing.aspx</a:t>
            </a:r>
            <a:endParaRPr lang="en-IN" sz="1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176D689-F2F8-4FBD-9AC4-4D6D274FCE67}"/>
              </a:ext>
            </a:extLst>
          </p:cNvPr>
          <p:cNvSpPr txBox="1"/>
          <p:nvPr/>
        </p:nvSpPr>
        <p:spPr>
          <a:xfrm>
            <a:off x="3065281" y="0"/>
            <a:ext cx="302913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flyboarding.aspx</a:t>
            </a:r>
            <a:endParaRPr lang="en-IN" sz="16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74F991F-EBB1-48C0-8E23-C15C0E760316}"/>
              </a:ext>
            </a:extLst>
          </p:cNvPr>
          <p:cNvSpPr txBox="1"/>
          <p:nvPr/>
        </p:nvSpPr>
        <p:spPr>
          <a:xfrm>
            <a:off x="9158897" y="0"/>
            <a:ext cx="2989009"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combopack.aspx</a:t>
            </a:r>
            <a:endParaRPr lang="en-IN" sz="16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3474452-2AD8-48C8-8374-E42E2B21EFF8}"/>
              </a:ext>
            </a:extLst>
          </p:cNvPr>
          <p:cNvSpPr txBox="1"/>
          <p:nvPr/>
        </p:nvSpPr>
        <p:spPr>
          <a:xfrm>
            <a:off x="6153403" y="-13056"/>
            <a:ext cx="2967756"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windsurfing.aspx</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907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E706452-0BA0-437E-B6D9-1656F44FDD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482" y="698089"/>
            <a:ext cx="4689986" cy="5978013"/>
          </a:xfrm>
          <a:prstGeom prst="rect">
            <a:avLst/>
          </a:prstGeom>
        </p:spPr>
      </p:pic>
      <p:pic>
        <p:nvPicPr>
          <p:cNvPr id="3" name="Picture 2">
            <a:extLst>
              <a:ext uri="{FF2B5EF4-FFF2-40B4-BE49-F238E27FC236}">
                <a16:creationId xmlns:a16="http://schemas.microsoft.com/office/drawing/2014/main" id="{19CE86EE-48D3-46AC-9E05-B1486449E94F}"/>
              </a:ext>
            </a:extLst>
          </p:cNvPr>
          <p:cNvPicPr>
            <a:picLocks noChangeAspect="1"/>
          </p:cNvPicPr>
          <p:nvPr/>
        </p:nvPicPr>
        <p:blipFill>
          <a:blip r:embed="rId3"/>
          <a:stretch>
            <a:fillRect/>
          </a:stretch>
        </p:blipFill>
        <p:spPr>
          <a:xfrm>
            <a:off x="4987636" y="685128"/>
            <a:ext cx="7045707" cy="5978014"/>
          </a:xfrm>
          <a:prstGeom prst="rect">
            <a:avLst/>
          </a:prstGeom>
        </p:spPr>
      </p:pic>
      <p:sp>
        <p:nvSpPr>
          <p:cNvPr id="4" name="TextBox 3">
            <a:extLst>
              <a:ext uri="{FF2B5EF4-FFF2-40B4-BE49-F238E27FC236}">
                <a16:creationId xmlns:a16="http://schemas.microsoft.com/office/drawing/2014/main" id="{09FB407C-70CE-4C29-8269-4DE7801223CF}"/>
              </a:ext>
            </a:extLst>
          </p:cNvPr>
          <p:cNvSpPr txBox="1"/>
          <p:nvPr/>
        </p:nvSpPr>
        <p:spPr>
          <a:xfrm>
            <a:off x="155482"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activitybooking.aspx</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C8326BE-DF26-40D9-9A2E-9ED27ED25D66}"/>
              </a:ext>
            </a:extLst>
          </p:cNvPr>
          <p:cNvSpPr txBox="1"/>
          <p:nvPr/>
        </p:nvSpPr>
        <p:spPr>
          <a:xfrm>
            <a:off x="155482"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is the booking page for activity.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633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449E9B-9F2A-4CEC-B8E1-56E5A03EC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09" y="184600"/>
            <a:ext cx="4689986" cy="6523458"/>
          </a:xfrm>
          <a:prstGeom prst="rect">
            <a:avLst/>
          </a:prstGeom>
        </p:spPr>
      </p:pic>
      <p:sp>
        <p:nvSpPr>
          <p:cNvPr id="4" name="TextBox 3">
            <a:extLst>
              <a:ext uri="{FF2B5EF4-FFF2-40B4-BE49-F238E27FC236}">
                <a16:creationId xmlns:a16="http://schemas.microsoft.com/office/drawing/2014/main" id="{AF9EED4D-A520-49BF-9075-046CDD937C38}"/>
              </a:ext>
            </a:extLst>
          </p:cNvPr>
          <p:cNvSpPr txBox="1"/>
          <p:nvPr/>
        </p:nvSpPr>
        <p:spPr>
          <a:xfrm>
            <a:off x="5403273" y="360217"/>
            <a:ext cx="6096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restaurants.aspx</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4B12E05-9A3C-4D14-A2FF-37AADDE97BE0}"/>
              </a:ext>
            </a:extLst>
          </p:cNvPr>
          <p:cNvSpPr txBox="1"/>
          <p:nvPr/>
        </p:nvSpPr>
        <p:spPr>
          <a:xfrm>
            <a:off x="5403273" y="1105287"/>
            <a:ext cx="6096000" cy="4401205"/>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Restaurants page:</a:t>
            </a:r>
          </a:p>
          <a:p>
            <a:pPr algn="just"/>
            <a:r>
              <a:rPr lang="en-US" sz="2000" dirty="0">
                <a:latin typeface="Times New Roman" panose="02020603050405020304" pitchFamily="18" charset="0"/>
                <a:cs typeface="Times New Roman" panose="02020603050405020304" pitchFamily="18" charset="0"/>
              </a:rPr>
              <a:t>This page of the site contain information about restaurants and types of food available in resort. The Beach Resort  have a range of options in selecting menu for meal. </a:t>
            </a:r>
          </a:p>
          <a:p>
            <a:pPr algn="just"/>
            <a:r>
              <a:rPr lang="en-US" sz="2000" dirty="0">
                <a:latin typeface="Times New Roman" panose="02020603050405020304" pitchFamily="18" charset="0"/>
                <a:cs typeface="Times New Roman" panose="02020603050405020304" pitchFamily="18" charset="0"/>
              </a:rPr>
              <a:t>Types of restaurants available are:</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Incredible Restaurant</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Royal House Restaurant</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Beach View Restaurant</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Ocean Star: The Lounge Bar</a:t>
            </a:r>
          </a:p>
          <a:p>
            <a:pPr algn="just"/>
            <a:r>
              <a:rPr lang="en-US" sz="2000" dirty="0">
                <a:latin typeface="Times New Roman" panose="02020603050405020304" pitchFamily="18" charset="0"/>
                <a:cs typeface="Times New Roman" panose="02020603050405020304" pitchFamily="18" charset="0"/>
              </a:rPr>
              <a:t>Types of cuisines available are:</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Indian</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Continental</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Italian</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Chinese</a:t>
            </a:r>
          </a:p>
        </p:txBody>
      </p:sp>
    </p:spTree>
    <p:extLst>
      <p:ext uri="{BB962C8B-B14F-4D97-AF65-F5344CB8AC3E}">
        <p14:creationId xmlns:p14="http://schemas.microsoft.com/office/powerpoint/2010/main" val="3287775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F8DDA-E174-4304-8EC9-C2EB48E28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806" y="159832"/>
            <a:ext cx="5252581" cy="6565433"/>
          </a:xfrm>
          <a:prstGeom prst="rect">
            <a:avLst/>
          </a:prstGeom>
        </p:spPr>
      </p:pic>
      <p:pic>
        <p:nvPicPr>
          <p:cNvPr id="5" name="Picture 4">
            <a:extLst>
              <a:ext uri="{FF2B5EF4-FFF2-40B4-BE49-F238E27FC236}">
                <a16:creationId xmlns:a16="http://schemas.microsoft.com/office/drawing/2014/main" id="{09FA6B6C-607B-46B4-9E09-8A209E88E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439" y="159832"/>
            <a:ext cx="5252580" cy="6565433"/>
          </a:xfrm>
          <a:prstGeom prst="rect">
            <a:avLst/>
          </a:prstGeom>
        </p:spPr>
      </p:pic>
    </p:spTree>
    <p:extLst>
      <p:ext uri="{BB962C8B-B14F-4D97-AF65-F5344CB8AC3E}">
        <p14:creationId xmlns:p14="http://schemas.microsoft.com/office/powerpoint/2010/main" val="1801497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C2E7A-F749-4A8E-9C9A-5D38AF519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34" y="698089"/>
            <a:ext cx="4689986" cy="5978013"/>
          </a:xfrm>
          <a:prstGeom prst="rect">
            <a:avLst/>
          </a:prstGeom>
        </p:spPr>
      </p:pic>
      <p:pic>
        <p:nvPicPr>
          <p:cNvPr id="6" name="Picture 5">
            <a:extLst>
              <a:ext uri="{FF2B5EF4-FFF2-40B4-BE49-F238E27FC236}">
                <a16:creationId xmlns:a16="http://schemas.microsoft.com/office/drawing/2014/main" id="{783F46D7-F2E9-4A49-80A0-83768F1DC341}"/>
              </a:ext>
            </a:extLst>
          </p:cNvPr>
          <p:cNvPicPr>
            <a:picLocks noChangeAspect="1"/>
          </p:cNvPicPr>
          <p:nvPr/>
        </p:nvPicPr>
        <p:blipFill>
          <a:blip r:embed="rId3"/>
          <a:stretch>
            <a:fillRect/>
          </a:stretch>
        </p:blipFill>
        <p:spPr>
          <a:xfrm>
            <a:off x="5163127" y="698088"/>
            <a:ext cx="6770664" cy="5950305"/>
          </a:xfrm>
          <a:prstGeom prst="rect">
            <a:avLst/>
          </a:prstGeom>
        </p:spPr>
      </p:pic>
      <p:sp>
        <p:nvSpPr>
          <p:cNvPr id="4" name="TextBox 3">
            <a:extLst>
              <a:ext uri="{FF2B5EF4-FFF2-40B4-BE49-F238E27FC236}">
                <a16:creationId xmlns:a16="http://schemas.microsoft.com/office/drawing/2014/main" id="{0184CEC5-4044-475F-A84B-634555319F7A}"/>
              </a:ext>
            </a:extLst>
          </p:cNvPr>
          <p:cNvSpPr txBox="1"/>
          <p:nvPr/>
        </p:nvSpPr>
        <p:spPr>
          <a:xfrm>
            <a:off x="155482"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contact.aspx</a:t>
            </a:r>
            <a:endParaRPr lang="en-IN" sz="1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BEB4EEA-AA3B-47E6-9C91-952BAAA64437}"/>
              </a:ext>
            </a:extLst>
          </p:cNvPr>
          <p:cNvSpPr txBox="1"/>
          <p:nvPr/>
        </p:nvSpPr>
        <p:spPr>
          <a:xfrm>
            <a:off x="155482"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is the contact page of the system.</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2490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FFFF">
            <a:alpha val="42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BB8016-2F12-4F0D-A2B9-ADC419711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0" y="728868"/>
            <a:ext cx="4689986" cy="5942319"/>
          </a:xfrm>
          <a:prstGeom prst="rect">
            <a:avLst/>
          </a:prstGeom>
        </p:spPr>
      </p:pic>
      <p:pic>
        <p:nvPicPr>
          <p:cNvPr id="4" name="Picture 3">
            <a:extLst>
              <a:ext uri="{FF2B5EF4-FFF2-40B4-BE49-F238E27FC236}">
                <a16:creationId xmlns:a16="http://schemas.microsoft.com/office/drawing/2014/main" id="{46F1F1E6-9CC3-4840-ABB7-51EEFE0C2489}"/>
              </a:ext>
            </a:extLst>
          </p:cNvPr>
          <p:cNvPicPr>
            <a:picLocks noChangeAspect="1"/>
          </p:cNvPicPr>
          <p:nvPr/>
        </p:nvPicPr>
        <p:blipFill>
          <a:blip r:embed="rId3"/>
          <a:stretch>
            <a:fillRect/>
          </a:stretch>
        </p:blipFill>
        <p:spPr>
          <a:xfrm>
            <a:off x="5067862" y="698090"/>
            <a:ext cx="7013384" cy="5945388"/>
          </a:xfrm>
          <a:prstGeom prst="rect">
            <a:avLst/>
          </a:prstGeom>
        </p:spPr>
      </p:pic>
      <p:sp>
        <p:nvSpPr>
          <p:cNvPr id="5" name="TextBox 4">
            <a:extLst>
              <a:ext uri="{FF2B5EF4-FFF2-40B4-BE49-F238E27FC236}">
                <a16:creationId xmlns:a16="http://schemas.microsoft.com/office/drawing/2014/main" id="{221B009B-59BD-43A9-A5C7-5ED01FFC2A1E}"/>
              </a:ext>
            </a:extLst>
          </p:cNvPr>
          <p:cNvSpPr txBox="1"/>
          <p:nvPr/>
        </p:nvSpPr>
        <p:spPr>
          <a:xfrm>
            <a:off x="155482" y="0"/>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feedback.aspx</a:t>
            </a:r>
            <a:endParaRPr lang="en-IN"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F4D0AD4-2A17-4072-BF40-B14929291047}"/>
              </a:ext>
            </a:extLst>
          </p:cNvPr>
          <p:cNvSpPr txBox="1"/>
          <p:nvPr/>
        </p:nvSpPr>
        <p:spPr>
          <a:xfrm>
            <a:off x="155482" y="328758"/>
            <a:ext cx="689032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This is the feedback page of the system.</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217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96FCDFB-F493-4632-A883-336E5AF73A0E}"/>
              </a:ext>
            </a:extLst>
          </p:cNvPr>
          <p:cNvGraphicFramePr/>
          <p:nvPr>
            <p:extLst>
              <p:ext uri="{D42A27DB-BD31-4B8C-83A1-F6EECF244321}">
                <p14:modId xmlns:p14="http://schemas.microsoft.com/office/powerpoint/2010/main" val="3754833811"/>
              </p:ext>
            </p:extLst>
          </p:nvPr>
        </p:nvGraphicFramePr>
        <p:xfrm>
          <a:off x="5171836" y="517173"/>
          <a:ext cx="6336674" cy="6340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BE43C4E1-4A4C-4AB3-8FBB-69D2D90329AB}"/>
              </a:ext>
            </a:extLst>
          </p:cNvPr>
          <p:cNvSpPr txBox="1">
            <a:spLocks/>
          </p:cNvSpPr>
          <p:nvPr/>
        </p:nvSpPr>
        <p:spPr>
          <a:xfrm>
            <a:off x="4535055" y="1"/>
            <a:ext cx="7653770" cy="517172"/>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ctr" defTabSz="1462947" rtl="0" eaLnBrk="1" fontAlgn="auto" latinLnBrk="1" hangingPunct="1">
              <a:lnSpc>
                <a:spcPct val="100000"/>
              </a:lnSpc>
              <a:spcBef>
                <a:spcPct val="0"/>
              </a:spcBef>
              <a:spcAft>
                <a:spcPts val="0"/>
              </a:spcAft>
              <a:buClrTx/>
              <a:buSzTx/>
              <a:buFontTx/>
              <a:buNone/>
              <a:tabLst/>
              <a:defRPr/>
            </a:pPr>
            <a:r>
              <a:rPr kumimoji="0" lang="en-US" sz="3200" b="1"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INDEX</a:t>
            </a:r>
            <a:endParaRPr kumimoji="0" lang="en-US" sz="32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5083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E8961F-A454-460A-9C17-3A18BBCE7E38}"/>
              </a:ext>
            </a:extLst>
          </p:cNvPr>
          <p:cNvSpPr txBox="1">
            <a:spLocks/>
          </p:cNvSpPr>
          <p:nvPr/>
        </p:nvSpPr>
        <p:spPr>
          <a:xfrm>
            <a:off x="3177309" y="0"/>
            <a:ext cx="9011514" cy="507997"/>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algn="ctr"/>
            <a:r>
              <a:rPr lang="en-US" sz="3200" b="1" dirty="0">
                <a:latin typeface="Times New Roman" pitchFamily="18" charset="0"/>
                <a:cs typeface="Times New Roman" pitchFamily="18" charset="0"/>
              </a:rPr>
              <a:t>CONCLUSION</a:t>
            </a:r>
          </a:p>
        </p:txBody>
      </p:sp>
      <p:sp>
        <p:nvSpPr>
          <p:cNvPr id="10" name="Content Placeholder 4">
            <a:extLst>
              <a:ext uri="{FF2B5EF4-FFF2-40B4-BE49-F238E27FC236}">
                <a16:creationId xmlns:a16="http://schemas.microsoft.com/office/drawing/2014/main" id="{606EB12C-7D80-40AA-9F99-0E3BE20D39A8}"/>
              </a:ext>
            </a:extLst>
          </p:cNvPr>
          <p:cNvSpPr txBox="1">
            <a:spLocks/>
          </p:cNvSpPr>
          <p:nvPr/>
        </p:nvSpPr>
        <p:spPr>
          <a:xfrm>
            <a:off x="3177309" y="507997"/>
            <a:ext cx="8944179" cy="371301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just">
              <a:buNone/>
            </a:pPr>
            <a:r>
              <a:rPr lang="en-US" sz="2400" dirty="0">
                <a:latin typeface="Times New Roman" panose="02020603050405020304" pitchFamily="18" charset="0"/>
              </a:rPr>
              <a:t>This project</a:t>
            </a:r>
            <a:r>
              <a:rPr lang="en-US" sz="2400" b="0" i="0" dirty="0">
                <a:effectLst/>
                <a:latin typeface="Times New Roman" panose="02020603050405020304" pitchFamily="18" charset="0"/>
              </a:rPr>
              <a:t> mainly takes care of the resort management at the core area of the database. The system provides information about the various options that are accessible and available in </a:t>
            </a:r>
            <a:r>
              <a:rPr lang="en-US" sz="2400" dirty="0">
                <a:latin typeface="Times New Roman" panose="02020603050405020304" pitchFamily="18" charset="0"/>
              </a:rPr>
              <a:t>Beach Resort such as accommodation and activities in the beach.</a:t>
            </a:r>
            <a:r>
              <a:rPr lang="en-US" sz="2400" b="0" i="0" dirty="0">
                <a:effectLst/>
                <a:latin typeface="Times New Roman" panose="02020603050405020304" pitchFamily="18" charset="0"/>
              </a:rPr>
              <a:t> The database also maintains the information regarding the different units that are available under one resort and the system also provides compositional details of the unit facilities that are available. Each unit is well provided and is completely planned for the basic adaptability of the visitors who are expected to stay. </a:t>
            </a:r>
            <a:r>
              <a:rPr lang="en-US" sz="2400" dirty="0">
                <a:latin typeface="Times New Roman" pitchFamily="18" charset="0"/>
                <a:cs typeface="Times New Roman" pitchFamily="18" charset="0"/>
              </a:rPr>
              <a:t>This project decreases the cost and time of maintaining a  book. It is very easy to use and it is very less time consuming.</a:t>
            </a:r>
            <a:endParaRPr lang="en-US" sz="2400" noProof="1">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FBB93DF4-21B8-45A2-9071-F86424345F9C}"/>
              </a:ext>
            </a:extLst>
          </p:cNvPr>
          <p:cNvSpPr txBox="1">
            <a:spLocks/>
          </p:cNvSpPr>
          <p:nvPr/>
        </p:nvSpPr>
        <p:spPr>
          <a:xfrm>
            <a:off x="3143641" y="4221015"/>
            <a:ext cx="9011514" cy="507997"/>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ctr" defTabSz="1462947" rtl="0" eaLnBrk="1" fontAlgn="auto" latinLnBrk="1"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effectLst/>
                <a:uLnTx/>
                <a:uFillTx/>
                <a:latin typeface="Times New Roman" pitchFamily="18" charset="0"/>
                <a:ea typeface="+mj-ea"/>
                <a:cs typeface="Times New Roman" pitchFamily="18" charset="0"/>
              </a:rPr>
              <a:t>SCOPE</a:t>
            </a:r>
            <a:r>
              <a:rPr kumimoji="0" lang="en-US" sz="3200" b="1" i="0" u="none" strike="noStrike" kern="1200" cap="none" spc="0" normalizeH="0" noProof="0" dirty="0">
                <a:ln>
                  <a:noFill/>
                </a:ln>
                <a:effectLst/>
                <a:uLnTx/>
                <a:uFillTx/>
                <a:latin typeface="Times New Roman" pitchFamily="18" charset="0"/>
                <a:ea typeface="+mj-ea"/>
                <a:cs typeface="Times New Roman" pitchFamily="18" charset="0"/>
              </a:rPr>
              <a:t> OF FUTURE ENHANCEMENT</a:t>
            </a:r>
            <a:endParaRPr kumimoji="0" lang="en-US" sz="3200" b="1" i="0" u="none" strike="noStrike" kern="1200" cap="none" spc="0" normalizeH="0" baseline="0" noProof="0" dirty="0">
              <a:ln>
                <a:noFill/>
              </a:ln>
              <a:effectLst/>
              <a:uLnTx/>
              <a:uFillTx/>
              <a:latin typeface="Times New Roman" pitchFamily="18" charset="0"/>
              <a:ea typeface="+mj-ea"/>
              <a:cs typeface="Times New Roman" pitchFamily="18" charset="0"/>
            </a:endParaRPr>
          </a:p>
        </p:txBody>
      </p:sp>
      <p:sp>
        <p:nvSpPr>
          <p:cNvPr id="6" name="Content Placeholder 4">
            <a:extLst>
              <a:ext uri="{FF2B5EF4-FFF2-40B4-BE49-F238E27FC236}">
                <a16:creationId xmlns:a16="http://schemas.microsoft.com/office/drawing/2014/main" id="{B8AFE4FD-6000-432D-84D5-7A4F41F4DB20}"/>
              </a:ext>
            </a:extLst>
          </p:cNvPr>
          <p:cNvSpPr txBox="1">
            <a:spLocks/>
          </p:cNvSpPr>
          <p:nvPr/>
        </p:nvSpPr>
        <p:spPr>
          <a:xfrm>
            <a:off x="3177309" y="4729012"/>
            <a:ext cx="8944179" cy="212898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just">
              <a:buNone/>
            </a:pPr>
            <a:r>
              <a:rPr lang="en-US" sz="2400" dirty="0">
                <a:latin typeface="Times New Roman" pitchFamily="18" charset="0"/>
                <a:cs typeface="Times New Roman" pitchFamily="18" charset="0"/>
              </a:rPr>
              <a:t>No provision is given for doing payment after booking. This process can be added in future development. Developer can add an additional constraint to our project for further enchantment of project without any ambiguity. This project can be further </a:t>
            </a:r>
            <a:r>
              <a:rPr lang="en-IN" sz="2400" b="0" i="0" dirty="0">
                <a:effectLst/>
                <a:latin typeface="Times New Roman" panose="02020603050405020304" pitchFamily="18" charset="0"/>
                <a:cs typeface="Times New Roman" panose="02020603050405020304" pitchFamily="18" charset="0"/>
              </a:rPr>
              <a:t>enlarge</a:t>
            </a:r>
            <a:r>
              <a:rPr lang="en-US" sz="2400" dirty="0">
                <a:latin typeface="Times New Roman" pitchFamily="18" charset="0"/>
                <a:cs typeface="Times New Roman" pitchFamily="18" charset="0"/>
              </a:rPr>
              <a:t> to provide better flexibility and performance with certain modifications whenever necessary.</a:t>
            </a:r>
          </a:p>
          <a:p>
            <a:pPr marL="0" indent="0" algn="just">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572847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E8961F-A454-460A-9C17-3A18BBCE7E38}"/>
              </a:ext>
            </a:extLst>
          </p:cNvPr>
          <p:cNvSpPr txBox="1">
            <a:spLocks/>
          </p:cNvSpPr>
          <p:nvPr/>
        </p:nvSpPr>
        <p:spPr>
          <a:xfrm>
            <a:off x="3109974" y="695036"/>
            <a:ext cx="9011514" cy="877455"/>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algn="ctr"/>
            <a:r>
              <a:rPr lang="en-US" sz="5400" b="1" dirty="0">
                <a:latin typeface="Times New Roman" pitchFamily="18" charset="0"/>
                <a:cs typeface="Times New Roman" pitchFamily="18" charset="0"/>
              </a:rPr>
              <a:t>REFERENCES</a:t>
            </a:r>
            <a:endParaRPr lang="en-US" sz="3200" b="1" dirty="0">
              <a:latin typeface="Times New Roman" pitchFamily="18" charset="0"/>
              <a:cs typeface="Times New Roman" pitchFamily="18" charset="0"/>
            </a:endParaRPr>
          </a:p>
        </p:txBody>
      </p:sp>
      <p:sp>
        <p:nvSpPr>
          <p:cNvPr id="10" name="Content Placeholder 4">
            <a:extLst>
              <a:ext uri="{FF2B5EF4-FFF2-40B4-BE49-F238E27FC236}">
                <a16:creationId xmlns:a16="http://schemas.microsoft.com/office/drawing/2014/main" id="{606EB12C-7D80-40AA-9F99-0E3BE20D39A8}"/>
              </a:ext>
            </a:extLst>
          </p:cNvPr>
          <p:cNvSpPr txBox="1">
            <a:spLocks/>
          </p:cNvSpPr>
          <p:nvPr/>
        </p:nvSpPr>
        <p:spPr>
          <a:xfrm>
            <a:off x="3177309" y="2449946"/>
            <a:ext cx="8944179" cy="371301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152650" lvl="1" indent="627063" algn="just">
              <a:buFont typeface="Wingdings" panose="05000000000000000000" pitchFamily="2" charset="2"/>
              <a:buChar char="Ø"/>
            </a:pPr>
            <a:r>
              <a:rPr lang="en-US" sz="3200" noProof="1">
                <a:latin typeface="Times New Roman" panose="02020603050405020304" pitchFamily="18" charset="0"/>
                <a:cs typeface="Times New Roman" panose="02020603050405020304" pitchFamily="18" charset="0"/>
                <a:hlinkClick r:id="rId3"/>
              </a:rPr>
              <a:t>www.google.com</a:t>
            </a:r>
            <a:endParaRPr lang="en-US" sz="3200" noProof="1">
              <a:latin typeface="Times New Roman" panose="02020603050405020304" pitchFamily="18" charset="0"/>
              <a:cs typeface="Times New Roman" panose="02020603050405020304" pitchFamily="18" charset="0"/>
            </a:endParaRPr>
          </a:p>
          <a:p>
            <a:pPr marL="2152650" lvl="1" indent="627063" algn="just">
              <a:buFont typeface="Wingdings" panose="05000000000000000000" pitchFamily="2" charset="2"/>
              <a:buChar char="Ø"/>
            </a:pPr>
            <a:r>
              <a:rPr lang="en-US" sz="3200" noProof="1">
                <a:latin typeface="Times New Roman" panose="02020603050405020304" pitchFamily="18" charset="0"/>
                <a:cs typeface="Times New Roman" panose="02020603050405020304" pitchFamily="18" charset="0"/>
                <a:hlinkClick r:id="rId4"/>
              </a:rPr>
              <a:t>www.w3schools.com</a:t>
            </a:r>
            <a:endParaRPr lang="en-US" sz="3200" noProof="1">
              <a:latin typeface="Times New Roman" panose="02020603050405020304" pitchFamily="18" charset="0"/>
              <a:cs typeface="Times New Roman" panose="02020603050405020304" pitchFamily="18" charset="0"/>
            </a:endParaRPr>
          </a:p>
          <a:p>
            <a:pPr marL="2152650" lvl="1" indent="627063"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hlinkClick r:id="rId5"/>
              </a:rPr>
              <a:t>www.youtube.com</a:t>
            </a:r>
            <a:endParaRPr lang="en-US" sz="3200" dirty="0">
              <a:latin typeface="Times New Roman" panose="02020603050405020304" pitchFamily="18" charset="0"/>
              <a:cs typeface="Times New Roman" panose="02020603050405020304" pitchFamily="18" charset="0"/>
            </a:endParaRPr>
          </a:p>
          <a:p>
            <a:pPr marL="2152650" lvl="1" indent="627063" algn="just">
              <a:buFont typeface="Wingdings" panose="05000000000000000000" pitchFamily="2" charset="2"/>
              <a:buChar char="Ø"/>
            </a:pPr>
            <a:r>
              <a:rPr lang="en-US" sz="3200" noProof="1">
                <a:latin typeface="Times New Roman" panose="02020603050405020304" pitchFamily="18" charset="0"/>
                <a:cs typeface="Times New Roman" panose="02020603050405020304" pitchFamily="18" charset="0"/>
                <a:hlinkClick r:id="rId6"/>
              </a:rPr>
              <a:t>www.stackoverflow.com</a:t>
            </a:r>
            <a:endParaRPr lang="en-US" sz="3200" noProof="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649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50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41615A-1631-4694-927E-37054AB65E4E}"/>
              </a:ext>
            </a:extLst>
          </p:cNvPr>
          <p:cNvSpPr txBox="1">
            <a:spLocks/>
          </p:cNvSpPr>
          <p:nvPr/>
        </p:nvSpPr>
        <p:spPr>
          <a:xfrm>
            <a:off x="1246504" y="98323"/>
            <a:ext cx="7938593" cy="766916"/>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algn="ctr"/>
            <a:r>
              <a:rPr lang="en-IN" sz="4800" b="1" i="0" dirty="0">
                <a:solidFill>
                  <a:schemeClr val="bg1"/>
                </a:solidFill>
                <a:effectLst/>
                <a:latin typeface="Times New Roman" panose="02020603050405020304" pitchFamily="18" charset="0"/>
              </a:rPr>
              <a:t>ABSTRACT</a:t>
            </a:r>
            <a:endParaRPr lang="en-IN" sz="4800" dirty="0">
              <a:solidFill>
                <a:schemeClr val="bg1"/>
              </a:solidFill>
            </a:endParaRPr>
          </a:p>
        </p:txBody>
      </p:sp>
      <p:sp>
        <p:nvSpPr>
          <p:cNvPr id="5" name="Content Placeholder 4">
            <a:extLst>
              <a:ext uri="{FF2B5EF4-FFF2-40B4-BE49-F238E27FC236}">
                <a16:creationId xmlns:a16="http://schemas.microsoft.com/office/drawing/2014/main" id="{1EAF87B2-EE50-40DB-8D63-8FD5F6EEF742}"/>
              </a:ext>
            </a:extLst>
          </p:cNvPr>
          <p:cNvSpPr txBox="1">
            <a:spLocks/>
          </p:cNvSpPr>
          <p:nvPr/>
        </p:nvSpPr>
        <p:spPr>
          <a:xfrm>
            <a:off x="1246503" y="865239"/>
            <a:ext cx="7938593" cy="5557531"/>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just">
              <a:buNone/>
            </a:pPr>
            <a:r>
              <a:rPr lang="en-US" sz="3200" b="0" i="0" dirty="0">
                <a:solidFill>
                  <a:schemeClr val="bg1"/>
                </a:solidFill>
                <a:effectLst/>
                <a:latin typeface="Times New Roman" panose="02020603050405020304" pitchFamily="18" charset="0"/>
              </a:rPr>
              <a:t>Beach Resorts </a:t>
            </a:r>
            <a:r>
              <a:rPr lang="en-US" sz="3200" dirty="0">
                <a:solidFill>
                  <a:schemeClr val="bg1"/>
                </a:solidFill>
                <a:latin typeface="Times New Roman" panose="02020603050405020304" pitchFamily="18" charset="0"/>
              </a:rPr>
              <a:t>M</a:t>
            </a:r>
            <a:r>
              <a:rPr lang="en-US" sz="3200" b="0" i="0" dirty="0">
                <a:solidFill>
                  <a:schemeClr val="bg1"/>
                </a:solidFill>
                <a:effectLst/>
                <a:latin typeface="Times New Roman" panose="02020603050405020304" pitchFamily="18" charset="0"/>
              </a:rPr>
              <a:t>anagement System project is implemented in the ASP.NET Web Application (.NET Framework) platform using C#, HTML and CSS as web technologies and SQL Server as a back end database. The beach resort management system project’s main idea is to develop an portal for atomization of the resort booking system and to create a scope for visiting tourists from different geographic locations. This application will help to improve services for tourists and also improve the revenue source for resorts management.</a:t>
            </a:r>
            <a:endParaRPr lang="en-US" sz="3200" noProof="1">
              <a:solidFill>
                <a:schemeClr val="bg1"/>
              </a:solidFill>
            </a:endParaRPr>
          </a:p>
        </p:txBody>
      </p:sp>
    </p:spTree>
    <p:extLst>
      <p:ext uri="{BB962C8B-B14F-4D97-AF65-F5344CB8AC3E}">
        <p14:creationId xmlns:p14="http://schemas.microsoft.com/office/powerpoint/2010/main" val="914624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669D-3E04-4B27-912D-5D5569C372D6}"/>
              </a:ext>
            </a:extLst>
          </p:cNvPr>
          <p:cNvSpPr>
            <a:spLocks noGrp="1"/>
          </p:cNvSpPr>
          <p:nvPr>
            <p:ph type="title"/>
          </p:nvPr>
        </p:nvSpPr>
        <p:spPr>
          <a:xfrm>
            <a:off x="3651769" y="0"/>
            <a:ext cx="7938593" cy="796412"/>
          </a:xfrm>
        </p:spPr>
        <p:txBody>
          <a:bodyPr/>
          <a:lstStyle/>
          <a:p>
            <a:pPr algn="ctr"/>
            <a:r>
              <a:rPr lang="en-US" sz="4400" b="1" dirty="0">
                <a:latin typeface="Times New Roman" pitchFamily="18" charset="0"/>
                <a:cs typeface="Times New Roman" pitchFamily="18" charset="0"/>
              </a:rPr>
              <a:t>INTRODUCTION</a:t>
            </a:r>
            <a:endParaRPr lang="en-IN" dirty="0"/>
          </a:p>
        </p:txBody>
      </p:sp>
      <p:sp>
        <p:nvSpPr>
          <p:cNvPr id="3" name="Content Placeholder 2">
            <a:extLst>
              <a:ext uri="{FF2B5EF4-FFF2-40B4-BE49-F238E27FC236}">
                <a16:creationId xmlns:a16="http://schemas.microsoft.com/office/drawing/2014/main" id="{179BB2CA-D74F-457F-931C-6C357C74ECD5}"/>
              </a:ext>
            </a:extLst>
          </p:cNvPr>
          <p:cNvSpPr>
            <a:spLocks noGrp="1"/>
          </p:cNvSpPr>
          <p:nvPr>
            <p:ph idx="1"/>
          </p:nvPr>
        </p:nvSpPr>
        <p:spPr>
          <a:xfrm>
            <a:off x="3038169" y="688259"/>
            <a:ext cx="8888360" cy="5992760"/>
          </a:xfrm>
        </p:spPr>
        <p:txBody>
          <a:bodyPr>
            <a:noAutofit/>
          </a:bodyPr>
          <a:lstStyle/>
          <a:p>
            <a:pPr marL="914400" lvl="0" indent="-685800" algn="just">
              <a:buSzPct val="100000"/>
              <a:buFont typeface="Wingdings" pitchFamily="2" charset="2"/>
              <a:buChar char="Ø"/>
            </a:pPr>
            <a:r>
              <a:rPr lang="en-US" sz="2100" dirty="0">
                <a:latin typeface="Times New Roman" pitchFamily="18" charset="0"/>
                <a:cs typeface="Times New Roman" pitchFamily="18" charset="0"/>
              </a:rPr>
              <a:t>The system aims at the maintenance and management of the different activities and accommodations t</a:t>
            </a:r>
            <a:r>
              <a:rPr lang="en-US" sz="2100" b="0" i="0" dirty="0">
                <a:effectLst/>
                <a:latin typeface="Times New Roman" panose="02020603050405020304" pitchFamily="18" charset="0"/>
              </a:rPr>
              <a:t>hat are available in the Beach Resort.</a:t>
            </a:r>
            <a:r>
              <a:rPr lang="en-US" sz="2100" dirty="0">
                <a:latin typeface="Times New Roman" pitchFamily="18" charset="0"/>
                <a:cs typeface="Times New Roman" pitchFamily="18" charset="0"/>
              </a:rPr>
              <a:t>   </a:t>
            </a:r>
          </a:p>
          <a:p>
            <a:pPr marL="914400" lvl="0" indent="-685800" algn="just">
              <a:buSzPct val="100000"/>
              <a:buFont typeface="Wingdings" pitchFamily="2" charset="2"/>
              <a:buChar char="Ø"/>
            </a:pPr>
            <a:r>
              <a:rPr lang="en-US" sz="2100" b="0" i="0" dirty="0">
                <a:effectLst/>
                <a:latin typeface="Times New Roman" panose="02020603050405020304" pitchFamily="18" charset="0"/>
              </a:rPr>
              <a:t>It mainly takes care of the resort management at the core area of giving information and collecting data.</a:t>
            </a:r>
          </a:p>
          <a:p>
            <a:pPr marL="914400" lvl="0" indent="-685800" algn="just">
              <a:buSzPct val="100000"/>
              <a:buFont typeface="Wingdings" pitchFamily="2" charset="2"/>
              <a:buChar char="Ø"/>
            </a:pPr>
            <a:r>
              <a:rPr lang="en-US" sz="2100" b="0" i="0" dirty="0">
                <a:effectLst/>
                <a:latin typeface="Times New Roman" panose="02020603050405020304" pitchFamily="18" charset="0"/>
              </a:rPr>
              <a:t>The system provides information regarding the different resorts that are available and the activities available near them.</a:t>
            </a:r>
            <a:endParaRPr lang="en-US" sz="2100" dirty="0">
              <a:latin typeface="Times New Roman" pitchFamily="18" charset="0"/>
              <a:cs typeface="Times New Roman" pitchFamily="18" charset="0"/>
            </a:endParaRPr>
          </a:p>
          <a:p>
            <a:pPr marL="914400" lvl="0" indent="-685800" algn="just">
              <a:buSzPct val="100000"/>
              <a:buFont typeface="Wingdings" pitchFamily="2" charset="2"/>
              <a:buChar char="Ø"/>
            </a:pPr>
            <a:r>
              <a:rPr lang="en-US" sz="2100" dirty="0">
                <a:latin typeface="Times New Roman" pitchFamily="18" charset="0"/>
                <a:cs typeface="Times New Roman" pitchFamily="18" charset="0"/>
              </a:rPr>
              <a:t>Beach Resort Management System involves the management of multitude of activities such as studying destination, making travel arrangements, providing accommodation, providing activity ideas and booking activities. It also involves marketing efforts  to attract tourists to travel to a particular destination.</a:t>
            </a:r>
          </a:p>
          <a:p>
            <a:pPr marL="914400" lvl="0" indent="-685800" algn="just">
              <a:buSzPct val="100000"/>
              <a:buFont typeface="Wingdings" pitchFamily="2" charset="2"/>
              <a:buChar char="Ø"/>
            </a:pPr>
            <a:r>
              <a:rPr lang="en-US" sz="2100" dirty="0">
                <a:latin typeface="Times New Roman" pitchFamily="18" charset="0"/>
                <a:cs typeface="Times New Roman" pitchFamily="18" charset="0"/>
              </a:rPr>
              <a:t>The Beach Resort Management System is a stand-alone based application to maintain a  centralized repository of all related information of the resort and traveler's.</a:t>
            </a:r>
          </a:p>
          <a:p>
            <a:pPr marL="914400" lvl="0" indent="-685800" algn="just">
              <a:buFont typeface="Wingdings" pitchFamily="2" charset="2"/>
              <a:buChar char="Ø"/>
            </a:pPr>
            <a:r>
              <a:rPr lang="en-US" sz="2100" dirty="0">
                <a:latin typeface="Times New Roman" pitchFamily="18" charset="0"/>
                <a:cs typeface="Times New Roman" pitchFamily="18" charset="0"/>
              </a:rPr>
              <a:t>The   purpose is to design a system using which one can perform all operations related to travelling and sight-seeing.</a:t>
            </a:r>
          </a:p>
        </p:txBody>
      </p:sp>
    </p:spTree>
    <p:extLst>
      <p:ext uri="{BB962C8B-B14F-4D97-AF65-F5344CB8AC3E}">
        <p14:creationId xmlns:p14="http://schemas.microsoft.com/office/powerpoint/2010/main" val="341613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09F81D6-8983-463B-9427-0ECA3D4C2176}"/>
              </a:ext>
            </a:extLst>
          </p:cNvPr>
          <p:cNvSpPr txBox="1">
            <a:spLocks/>
          </p:cNvSpPr>
          <p:nvPr/>
        </p:nvSpPr>
        <p:spPr>
          <a:xfrm>
            <a:off x="3244646" y="1"/>
            <a:ext cx="8944179" cy="681036"/>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ctr" defTabSz="1462947" rtl="0" eaLnBrk="1" fontAlgn="auto" latinLnBrk="1"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PRELIMINARY INVESTIGATION</a:t>
            </a:r>
          </a:p>
        </p:txBody>
      </p:sp>
      <p:sp>
        <p:nvSpPr>
          <p:cNvPr id="7" name="Content Placeholder 4">
            <a:extLst>
              <a:ext uri="{FF2B5EF4-FFF2-40B4-BE49-F238E27FC236}">
                <a16:creationId xmlns:a16="http://schemas.microsoft.com/office/drawing/2014/main" id="{7E4CA5C7-CA77-481F-8965-5FF5E637014F}"/>
              </a:ext>
            </a:extLst>
          </p:cNvPr>
          <p:cNvSpPr txBox="1">
            <a:spLocks/>
          </p:cNvSpPr>
          <p:nvPr/>
        </p:nvSpPr>
        <p:spPr>
          <a:xfrm>
            <a:off x="3244646" y="681037"/>
            <a:ext cx="8944179" cy="6176962"/>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a:buNone/>
            </a:pPr>
            <a:r>
              <a:rPr lang="en-US" sz="3200" b="1" dirty="0">
                <a:latin typeface="Times New Roman" panose="02020603050405020304" pitchFamily="18" charset="0"/>
                <a:ea typeface="+mj-ea"/>
                <a:cs typeface="Times New Roman" panose="02020603050405020304" pitchFamily="18" charset="0"/>
              </a:rPr>
              <a:t>LIMITATION OF PRESENT SYSTEM</a:t>
            </a:r>
            <a:endParaRPr kumimoji="0" lang="en-US" sz="3200" b="1" i="0" u="none" strike="noStrike" kern="1200" cap="none" spc="0" normalizeH="0" baseline="0" noProof="0" dirty="0">
              <a:ln>
                <a:noFill/>
              </a:ln>
              <a:effectLst/>
              <a:uLnTx/>
              <a:uFillTx/>
              <a:latin typeface="Times New Roman" panose="02020603050405020304" pitchFamily="18" charset="0"/>
              <a:ea typeface="+mj-ea"/>
              <a:cs typeface="Times New Roman" panose="02020603050405020304" pitchFamily="18" charset="0"/>
            </a:endParaRPr>
          </a:p>
          <a:p>
            <a:pPr marL="0" indent="0" algn="just">
              <a:buNone/>
            </a:pPr>
            <a:r>
              <a:rPr lang="en-US" sz="2700" dirty="0">
                <a:latin typeface="Times New Roman" panose="02020603050405020304" pitchFamily="18" charset="0"/>
                <a:cs typeface="Times New Roman" panose="02020603050405020304" pitchFamily="18" charset="0"/>
              </a:rPr>
              <a:t>The current manual system uses paperwork and direct human language communication to manage the resort. This delays information transmission in the resort.</a:t>
            </a:r>
          </a:p>
          <a:p>
            <a:pPr marL="0" indent="0" algn="just">
              <a:buNone/>
            </a:pPr>
            <a:r>
              <a:rPr lang="en-US" sz="2700" dirty="0">
                <a:latin typeface="Times New Roman" panose="02020603050405020304" pitchFamily="18" charset="0"/>
                <a:cs typeface="Times New Roman" panose="02020603050405020304" pitchFamily="18" charset="0"/>
              </a:rPr>
              <a:t>Booking is done through phone calls or through visiting the resort booking office. The guest’s personal details such as Name, Address, Nationality and Duration of stay, are inserted during check-in. The booking office orders for preparation of the guest’s room before his/ her check-in-time. The documents are transferred manually.</a:t>
            </a:r>
          </a:p>
          <a:p>
            <a:pPr marL="0" indent="0" algn="just">
              <a:buNone/>
            </a:pPr>
            <a:r>
              <a:rPr kumimoji="0" lang="en-US" sz="2700" i="0" u="none" strike="noStrike" kern="1200" cap="none" spc="0" normalizeH="0" noProof="0" dirty="0">
                <a:ln>
                  <a:noFill/>
                </a:ln>
                <a:effectLst/>
                <a:uLnTx/>
                <a:uFillTx/>
                <a:latin typeface="Times New Roman" panose="02020603050405020304" pitchFamily="18" charset="0"/>
                <a:ea typeface="+mj-ea"/>
                <a:cs typeface="Times New Roman" panose="02020603050405020304" pitchFamily="18" charset="0"/>
              </a:rPr>
              <a:t>All  the existing system is traditional and lack in use of technology, therefore</a:t>
            </a:r>
            <a:r>
              <a:rPr lang="en-US" sz="2700" dirty="0">
                <a:latin typeface="Times New Roman" panose="02020603050405020304" pitchFamily="18" charset="0"/>
                <a:ea typeface="+mj-ea"/>
                <a:cs typeface="Times New Roman" panose="02020603050405020304" pitchFamily="18" charset="0"/>
              </a:rPr>
              <a:t> the process is very time consuming and lengthy as paper work is there. This was creating problem to maintain data record at the end like profit and loss, total expenses, etc.</a:t>
            </a:r>
            <a:endParaRPr lang="en-US" sz="2700" noProof="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39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7E4CA5C7-CA77-481F-8965-5FF5E637014F}"/>
              </a:ext>
            </a:extLst>
          </p:cNvPr>
          <p:cNvSpPr txBox="1">
            <a:spLocks/>
          </p:cNvSpPr>
          <p:nvPr/>
        </p:nvSpPr>
        <p:spPr>
          <a:xfrm>
            <a:off x="2802194" y="511277"/>
            <a:ext cx="9386631" cy="6346722"/>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ctr">
              <a:buNone/>
            </a:pPr>
            <a:r>
              <a:rPr lang="en-US" sz="2000" b="1" dirty="0">
                <a:latin typeface="Times New Roman" panose="02020603050405020304" pitchFamily="18" charset="0"/>
                <a:cs typeface="Times New Roman" panose="02020603050405020304" pitchFamily="18" charset="0"/>
              </a:rPr>
              <a:t>PROBLEMS IN THE MANUAL SYSTEM</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Difficulty in location of guest files: Due to the large number of guest’s files, location of guest files during checking in, updating of daily expenditures, receipt generation and checking out is extremely difficult for the resort employees.</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Large storage space: The physical files occupy too much space of about two rooms full of storage cabinets. This occupies the resort’s space that could have otherwise been used for income generation by the resort.</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Human errors: Many errors enabled by the human due to tedious computations required during data processing.</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Poorly generated records: Poorly generated records encourage omission of some important data by the employees. Such data as the guest’s luggage is omitted. </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Poor communication: Due to poor communication between the departments, guests are often served with services they didn’t order.</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Difficulty in data analysis: The accountants usually found it difficult to analyze the guest’s data during generation of expenditure bills due to missing of some records.</a:t>
            </a:r>
          </a:p>
          <a:p>
            <a:pPr marL="0" indent="0" algn="ctr">
              <a:buNone/>
            </a:pPr>
            <a:r>
              <a:rPr lang="en-US" sz="2000" b="1" dirty="0">
                <a:latin typeface="Times New Roman" panose="02020603050405020304" pitchFamily="18" charset="0"/>
                <a:cs typeface="Times New Roman" panose="02020603050405020304" pitchFamily="18" charset="0"/>
              </a:rPr>
              <a:t>ADVANTAGES OF THE MANUAL SYSTEM</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Employees don’t need special computer skills to run the manual system </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Relatively low running costs as the system requires no electricity, internet services as the computerized system would.</a:t>
            </a:r>
          </a:p>
          <a:p>
            <a:pPr marL="0" indent="0" algn="ctr">
              <a:buNone/>
            </a:pPr>
            <a:r>
              <a:rPr lang="en-US" sz="2000" b="1" dirty="0">
                <a:latin typeface="Times New Roman" panose="02020603050405020304" pitchFamily="18" charset="0"/>
                <a:cs typeface="Times New Roman" panose="02020603050405020304" pitchFamily="18" charset="0"/>
              </a:rPr>
              <a:t>DISADVANTAGES OF THE MANUAL SYSTEM</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Guest files can easily get lost or mix up with other guest file documents.</a:t>
            </a:r>
          </a:p>
          <a:p>
            <a:pPr marL="457200" indent="-457200" algn="just">
              <a:buFont typeface="+mj-lt"/>
              <a:buAutoNum type="arabicPeriod"/>
            </a:pPr>
            <a:r>
              <a:rPr lang="en-US" sz="1600" dirty="0">
                <a:latin typeface="Times New Roman" panose="02020603050405020304" pitchFamily="18" charset="0"/>
                <a:cs typeface="Times New Roman" panose="02020603050405020304" pitchFamily="18" charset="0"/>
              </a:rPr>
              <a:t>Unnecessary duplication of data.</a:t>
            </a:r>
          </a:p>
        </p:txBody>
      </p:sp>
      <p:sp>
        <p:nvSpPr>
          <p:cNvPr id="4" name="Title 3">
            <a:extLst>
              <a:ext uri="{FF2B5EF4-FFF2-40B4-BE49-F238E27FC236}">
                <a16:creationId xmlns:a16="http://schemas.microsoft.com/office/drawing/2014/main" id="{4FBB60A5-9372-4CBF-B5B9-A82520F8812C}"/>
              </a:ext>
            </a:extLst>
          </p:cNvPr>
          <p:cNvSpPr txBox="1">
            <a:spLocks/>
          </p:cNvSpPr>
          <p:nvPr/>
        </p:nvSpPr>
        <p:spPr>
          <a:xfrm>
            <a:off x="3244646" y="1"/>
            <a:ext cx="8944179" cy="681036"/>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ctr" defTabSz="1462947" rtl="0" eaLnBrk="1" fontAlgn="auto" latinLnBrk="1"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PRELIMINARY INVESTIGATION</a:t>
            </a:r>
          </a:p>
        </p:txBody>
      </p:sp>
    </p:spTree>
    <p:extLst>
      <p:ext uri="{BB962C8B-B14F-4D97-AF65-F5344CB8AC3E}">
        <p14:creationId xmlns:p14="http://schemas.microsoft.com/office/powerpoint/2010/main" val="185569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669D-3E04-4B27-912D-5D5569C372D6}"/>
              </a:ext>
            </a:extLst>
          </p:cNvPr>
          <p:cNvSpPr>
            <a:spLocks noGrp="1"/>
          </p:cNvSpPr>
          <p:nvPr>
            <p:ph type="title"/>
          </p:nvPr>
        </p:nvSpPr>
        <p:spPr>
          <a:xfrm>
            <a:off x="3651769" y="0"/>
            <a:ext cx="7938593" cy="924230"/>
          </a:xfrm>
        </p:spPr>
        <p:txBody>
          <a:bodyPr/>
          <a:lstStyle/>
          <a:p>
            <a:pPr algn="ctr"/>
            <a:r>
              <a:rPr lang="en-US" sz="4400" b="1" noProof="0" dirty="0">
                <a:latin typeface="Times New Roman" pitchFamily="18" charset="0"/>
                <a:ea typeface="+mj-ea"/>
                <a:cs typeface="Times New Roman" pitchFamily="18" charset="0"/>
              </a:rPr>
              <a:t>PROPOSED SYSTEM</a:t>
            </a:r>
            <a:endParaRPr lang="en-IN" dirty="0"/>
          </a:p>
        </p:txBody>
      </p:sp>
      <p:sp>
        <p:nvSpPr>
          <p:cNvPr id="3" name="Content Placeholder 2">
            <a:extLst>
              <a:ext uri="{FF2B5EF4-FFF2-40B4-BE49-F238E27FC236}">
                <a16:creationId xmlns:a16="http://schemas.microsoft.com/office/drawing/2014/main" id="{179BB2CA-D74F-457F-931C-6C357C74ECD5}"/>
              </a:ext>
            </a:extLst>
          </p:cNvPr>
          <p:cNvSpPr>
            <a:spLocks noGrp="1"/>
          </p:cNvSpPr>
          <p:nvPr>
            <p:ph idx="1"/>
          </p:nvPr>
        </p:nvSpPr>
        <p:spPr>
          <a:xfrm>
            <a:off x="3038169" y="924231"/>
            <a:ext cx="8888360" cy="1877961"/>
          </a:xfrm>
        </p:spPr>
        <p:txBody>
          <a:bodyPr>
            <a:noAutofit/>
          </a:bodyPr>
          <a:lstStyle/>
          <a:p>
            <a:pPr marL="228600" indent="0" algn="just">
              <a:buSzPct val="100000"/>
              <a:buNone/>
            </a:pPr>
            <a:r>
              <a:rPr lang="en-US" sz="2400" dirty="0">
                <a:latin typeface="Times New Roman" pitchFamily="18" charset="0"/>
                <a:cs typeface="Times New Roman" pitchFamily="18" charset="0"/>
              </a:rPr>
              <a:t>Resort Management System is an integrated software developed for resort management. The main aim of this project is to help the resort to manage their  customers accommodation and analyze their requirements. It makes all operations of the resort management easy and accurate.</a:t>
            </a:r>
          </a:p>
        </p:txBody>
      </p:sp>
      <p:sp>
        <p:nvSpPr>
          <p:cNvPr id="4" name="Content Placeholder 2">
            <a:extLst>
              <a:ext uri="{FF2B5EF4-FFF2-40B4-BE49-F238E27FC236}">
                <a16:creationId xmlns:a16="http://schemas.microsoft.com/office/drawing/2014/main" id="{02BB7E7E-84D8-4C01-89EE-BDC9264697AF}"/>
              </a:ext>
            </a:extLst>
          </p:cNvPr>
          <p:cNvSpPr txBox="1">
            <a:spLocks/>
          </p:cNvSpPr>
          <p:nvPr/>
        </p:nvSpPr>
        <p:spPr>
          <a:xfrm>
            <a:off x="3038169" y="2802193"/>
            <a:ext cx="8888360" cy="4055807"/>
          </a:xfrm>
          <a:prstGeom prst="rect">
            <a:avLst/>
          </a:prstGeom>
        </p:spPr>
        <p:txBody>
          <a:bodyPr vert="horz" lIns="91440" tIns="45720" rIns="91440" bIns="45720" numCol="2" rtlCol="0">
            <a:noAutofit/>
          </a:bodyPr>
          <a:lstStyle>
            <a:lvl1pPr marL="311711" indent="-311711" algn="l" defTabSz="831230" rtl="0" eaLnBrk="1" latinLnBrk="0" hangingPunct="1">
              <a:spcBef>
                <a:spcPct val="20000"/>
              </a:spcBef>
              <a:buFont typeface="Arial" pitchFamily="34" charset="0"/>
              <a:buChar char="•"/>
              <a:defRPr sz="2545" kern="1200">
                <a:solidFill>
                  <a:schemeClr val="bg1"/>
                </a:solidFill>
                <a:latin typeface="+mn-lt"/>
                <a:ea typeface="+mn-ea"/>
                <a:cs typeface="+mn-cs"/>
              </a:defRPr>
            </a:lvl1pPr>
            <a:lvl2pPr marL="675374" indent="-259759" algn="l" defTabSz="831230" rtl="0" eaLnBrk="1" latinLnBrk="0" hangingPunct="1">
              <a:spcBef>
                <a:spcPct val="20000"/>
              </a:spcBef>
              <a:buFont typeface="Arial" pitchFamily="34" charset="0"/>
              <a:buChar char="–"/>
              <a:defRPr sz="2545" kern="1200">
                <a:solidFill>
                  <a:schemeClr val="bg1"/>
                </a:solidFill>
                <a:latin typeface="+mn-lt"/>
                <a:ea typeface="+mn-ea"/>
                <a:cs typeface="+mn-cs"/>
              </a:defRPr>
            </a:lvl2pPr>
            <a:lvl3pPr marL="1039037" indent="-207807" algn="l" defTabSz="831230" rtl="0" eaLnBrk="1" latinLnBrk="0" hangingPunct="1">
              <a:spcBef>
                <a:spcPct val="20000"/>
              </a:spcBef>
              <a:buFont typeface="Arial" pitchFamily="34" charset="0"/>
              <a:buChar char="•"/>
              <a:defRPr sz="2182" kern="1200">
                <a:solidFill>
                  <a:schemeClr val="bg1"/>
                </a:solidFill>
                <a:latin typeface="+mn-lt"/>
                <a:ea typeface="+mn-ea"/>
                <a:cs typeface="+mn-cs"/>
              </a:defRPr>
            </a:lvl3pPr>
            <a:lvl4pPr marL="1454652" indent="-207807" algn="l" defTabSz="831230" rtl="0" eaLnBrk="1" latinLnBrk="0" hangingPunct="1">
              <a:spcBef>
                <a:spcPct val="20000"/>
              </a:spcBef>
              <a:buFont typeface="Arial" pitchFamily="34" charset="0"/>
              <a:buChar char="–"/>
              <a:defRPr sz="1818" kern="1200">
                <a:solidFill>
                  <a:schemeClr val="bg1"/>
                </a:solidFill>
                <a:latin typeface="+mn-lt"/>
                <a:ea typeface="+mn-ea"/>
                <a:cs typeface="+mn-cs"/>
              </a:defRPr>
            </a:lvl4pPr>
            <a:lvl5pPr marL="1870267" indent="-207807" algn="l" defTabSz="831230" rtl="0" eaLnBrk="1" latinLnBrk="0" hangingPunct="1">
              <a:spcBef>
                <a:spcPct val="20000"/>
              </a:spcBef>
              <a:buFont typeface="Arial" pitchFamily="34" charset="0"/>
              <a:buChar char="»"/>
              <a:defRPr sz="1818" kern="1200">
                <a:solidFill>
                  <a:schemeClr val="bg1"/>
                </a:solidFill>
                <a:latin typeface="+mn-lt"/>
                <a:ea typeface="+mn-ea"/>
                <a:cs typeface="+mn-cs"/>
              </a:defRPr>
            </a:lvl5pPr>
            <a:lvl6pPr marL="2285882"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6pPr>
            <a:lvl7pPr marL="2701497"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7pPr>
            <a:lvl8pPr marL="3117112"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8pPr>
            <a:lvl9pPr marL="3532726" indent="-207807" algn="l" defTabSz="831230" rtl="0" eaLnBrk="1" latinLnBrk="0" hangingPunct="1">
              <a:spcBef>
                <a:spcPct val="20000"/>
              </a:spcBef>
              <a:buFont typeface="Arial" pitchFamily="34" charset="0"/>
              <a:buChar char="•"/>
              <a:defRPr sz="1818" kern="1200">
                <a:solidFill>
                  <a:schemeClr val="tx1"/>
                </a:solidFill>
                <a:latin typeface="+mn-lt"/>
                <a:ea typeface="+mn-ea"/>
                <a:cs typeface="+mn-cs"/>
              </a:defRPr>
            </a:lvl9pPr>
          </a:lstStyle>
          <a:p>
            <a:pPr marL="541338" indent="-365125" algn="just">
              <a:buSzPct val="100000"/>
              <a:buFont typeface="Arial" pitchFamily="34" charset="0"/>
              <a:buNone/>
            </a:pPr>
            <a:r>
              <a:rPr lang="en-US" sz="2000" dirty="0">
                <a:latin typeface="Times New Roman" panose="02020603050405020304" pitchFamily="18" charset="0"/>
                <a:cs typeface="Times New Roman" panose="02020603050405020304" pitchFamily="18" charset="0"/>
              </a:rPr>
              <a:t>Objectives of proposed system are:</a:t>
            </a:r>
            <a:endParaRPr lang="en-US" sz="1800" dirty="0">
              <a:latin typeface="Times New Roman" panose="02020603050405020304" pitchFamily="18" charset="0"/>
              <a:cs typeface="Times New Roman" panose="02020603050405020304" pitchFamily="18" charset="0"/>
            </a:endParaRPr>
          </a:p>
          <a:p>
            <a:pPr marL="541338" indent="-365125" algn="just">
              <a:buSzPct val="100000"/>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To enable online booking.</a:t>
            </a:r>
          </a:p>
          <a:p>
            <a:pPr marL="541338" indent="-365125" algn="just">
              <a:buSzPct val="10000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To enable automated data entry methods.</a:t>
            </a:r>
          </a:p>
          <a:p>
            <a:pPr marL="541338" indent="-365125" algn="just">
              <a:buSzPct val="10000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Ensure efficient and reliable communication within the resort.</a:t>
            </a:r>
          </a:p>
          <a:p>
            <a:pPr marL="541338" indent="-365125" algn="just">
              <a:buSzPct val="10000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Avoid data entry errors by use of input masks.</a:t>
            </a:r>
          </a:p>
          <a:p>
            <a:pPr marL="541338" indent="-365125" algn="just">
              <a:buSzPct val="10000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Enable easy authorized modification of data.</a:t>
            </a:r>
          </a:p>
          <a:p>
            <a:pPr marL="541338" indent="-365125" algn="just">
              <a:buSzPct val="10000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Enable fast and easy retrieval of guest records and data for fast reference activities.</a:t>
            </a:r>
          </a:p>
          <a:p>
            <a:pPr marL="354013" indent="0" algn="just">
              <a:buSzPct val="100000"/>
              <a:buNone/>
            </a:pPr>
            <a:r>
              <a:rPr lang="en-US" sz="2000" dirty="0">
                <a:latin typeface="Times New Roman" panose="02020603050405020304" pitchFamily="18" charset="0"/>
                <a:cs typeface="Times New Roman" pitchFamily="18" charset="0"/>
              </a:rPr>
              <a:t>Different modules have been incorporated in this project to handle different parts and sectors of the resort management field, such as:</a:t>
            </a:r>
          </a:p>
          <a:p>
            <a:pPr marL="717550" indent="-363538" algn="just">
              <a:buSzPct val="100000"/>
              <a:buFont typeface="Wingdings" pitchFamily="2" charset="2"/>
              <a:buChar char="v"/>
            </a:pPr>
            <a:r>
              <a:rPr lang="en-US" sz="1800" dirty="0">
                <a:latin typeface="Times New Roman" panose="02020603050405020304" pitchFamily="18" charset="0"/>
                <a:cs typeface="Times New Roman" pitchFamily="18" charset="0"/>
              </a:rPr>
              <a:t>Index/Home Module</a:t>
            </a:r>
          </a:p>
          <a:p>
            <a:pPr marL="717550" indent="-363538" algn="just">
              <a:buSzPct val="100000"/>
              <a:buFont typeface="Wingdings" pitchFamily="2" charset="2"/>
              <a:buChar char="v"/>
            </a:pPr>
            <a:r>
              <a:rPr lang="en-US" sz="1800" dirty="0">
                <a:latin typeface="Times New Roman" panose="02020603050405020304" pitchFamily="18" charset="0"/>
                <a:cs typeface="Times New Roman" pitchFamily="18" charset="0"/>
              </a:rPr>
              <a:t>About Us Module</a:t>
            </a:r>
          </a:p>
          <a:p>
            <a:pPr marL="717550" indent="-363538" algn="just">
              <a:buSzPct val="100000"/>
              <a:buFont typeface="Wingdings" pitchFamily="2" charset="2"/>
              <a:buChar char="v"/>
            </a:pPr>
            <a:r>
              <a:rPr lang="en-US" sz="1800" dirty="0">
                <a:latin typeface="Times New Roman" panose="02020603050405020304" pitchFamily="18" charset="0"/>
                <a:cs typeface="Times New Roman" pitchFamily="18" charset="0"/>
              </a:rPr>
              <a:t>Rooms Module</a:t>
            </a:r>
          </a:p>
          <a:p>
            <a:pPr marL="717550" indent="-363538" algn="just">
              <a:buSzPct val="100000"/>
              <a:buFont typeface="Wingdings" pitchFamily="2" charset="2"/>
              <a:buChar char="v"/>
            </a:pPr>
            <a:r>
              <a:rPr lang="en-US" sz="1800" dirty="0">
                <a:latin typeface="Times New Roman" panose="02020603050405020304" pitchFamily="18" charset="0"/>
                <a:cs typeface="Times New Roman" pitchFamily="18" charset="0"/>
              </a:rPr>
              <a:t>Activity Module</a:t>
            </a:r>
          </a:p>
          <a:p>
            <a:pPr marL="717550" indent="-363538" algn="just">
              <a:buSzPct val="100000"/>
              <a:buFont typeface="Wingdings" pitchFamily="2" charset="2"/>
              <a:buChar char="v"/>
            </a:pPr>
            <a:r>
              <a:rPr lang="en-US" sz="1800" dirty="0">
                <a:latin typeface="Times New Roman" panose="02020603050405020304" pitchFamily="18" charset="0"/>
                <a:cs typeface="Times New Roman" pitchFamily="18" charset="0"/>
              </a:rPr>
              <a:t>Restaurant Module</a:t>
            </a:r>
          </a:p>
          <a:p>
            <a:pPr marL="717550" indent="-363538" algn="just">
              <a:buSzPct val="100000"/>
              <a:buFont typeface="Wingdings" pitchFamily="2" charset="2"/>
              <a:buChar char="v"/>
            </a:pPr>
            <a:r>
              <a:rPr lang="en-US" sz="1800" dirty="0">
                <a:latin typeface="Times New Roman" panose="02020603050405020304" pitchFamily="18" charset="0"/>
                <a:cs typeface="Times New Roman" pitchFamily="18" charset="0"/>
              </a:rPr>
              <a:t>Contact Module</a:t>
            </a:r>
          </a:p>
        </p:txBody>
      </p:sp>
    </p:spTree>
    <p:extLst>
      <p:ext uri="{BB962C8B-B14F-4D97-AF65-F5344CB8AC3E}">
        <p14:creationId xmlns:p14="http://schemas.microsoft.com/office/powerpoint/2010/main" val="237841485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3003</TotalTime>
  <Words>2633</Words>
  <Application>Microsoft Office PowerPoint</Application>
  <PresentationFormat>Custom</PresentationFormat>
  <Paragraphs>430</Paragraphs>
  <Slides>42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Arial</vt:lpstr>
      <vt:lpstr>Calibri</vt:lpstr>
      <vt:lpstr>Calibri Light</vt:lpstr>
      <vt:lpstr>Old English Text MT</vt:lpstr>
      <vt:lpstr>Times New Roman</vt:lpstr>
      <vt:lpstr>Wingdings</vt:lpstr>
      <vt:lpstr>1_Office Theme</vt:lpstr>
      <vt:lpstr>Office Theme</vt:lpstr>
      <vt:lpstr>PowerPoint Presentation</vt:lpstr>
      <vt:lpstr>PROJECT REPORT ON  BEACH  RESORT MANAGEMENT SYSTEM</vt:lpstr>
      <vt:lpstr>PowerPoint Presentation</vt:lpstr>
      <vt:lpstr>PowerPoint Presentation</vt:lpstr>
      <vt:lpstr>PowerPoint Presentation</vt:lpstr>
      <vt:lpstr>INTRODUCTION</vt:lpstr>
      <vt:lpstr>PowerPoint Presentation</vt:lpstr>
      <vt:lpstr>PowerPoint Presentation</vt:lpstr>
      <vt:lpstr>PROPOSED SYSTEM</vt:lpstr>
      <vt:lpstr>PowerPoint Presentation</vt:lpstr>
      <vt:lpstr>ADVANTAGES</vt:lpstr>
      <vt:lpstr>PowerPoint Presentation</vt:lpstr>
      <vt:lpstr>DATA FLOW DIAGRAM</vt:lpstr>
      <vt:lpstr>DATA FLOW DIAGRAM</vt:lpstr>
      <vt:lpstr>DATA 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meghna midya</dc:creator>
  <cp:lastModifiedBy>meghna midya</cp:lastModifiedBy>
  <cp:revision>110</cp:revision>
  <dcterms:created xsi:type="dcterms:W3CDTF">2021-04-24T06:59:00Z</dcterms:created>
  <dcterms:modified xsi:type="dcterms:W3CDTF">2021-04-28T01:47:45Z</dcterms:modified>
</cp:coreProperties>
</file>